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1" r:id="rId2"/>
    <p:sldId id="362" r:id="rId3"/>
    <p:sldId id="365" r:id="rId4"/>
    <p:sldId id="368" r:id="rId5"/>
    <p:sldId id="367" r:id="rId6"/>
    <p:sldId id="396" r:id="rId7"/>
    <p:sldId id="394" r:id="rId8"/>
    <p:sldId id="386" r:id="rId9"/>
    <p:sldId id="373" r:id="rId10"/>
    <p:sldId id="371" r:id="rId11"/>
    <p:sldId id="393" r:id="rId12"/>
    <p:sldId id="402" r:id="rId13"/>
    <p:sldId id="372" r:id="rId14"/>
    <p:sldId id="398" r:id="rId15"/>
    <p:sldId id="390" r:id="rId16"/>
    <p:sldId id="376" r:id="rId17"/>
    <p:sldId id="392" r:id="rId18"/>
    <p:sldId id="391" r:id="rId19"/>
    <p:sldId id="399" r:id="rId20"/>
    <p:sldId id="388" r:id="rId21"/>
    <p:sldId id="387" r:id="rId22"/>
    <p:sldId id="407" r:id="rId23"/>
    <p:sldId id="406" r:id="rId24"/>
    <p:sldId id="408" r:id="rId25"/>
    <p:sldId id="409" r:id="rId26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字魂105号-简雅黑"/>
        <a:ea typeface="字魂105号-简雅黑"/>
        <a:cs typeface="字魂105号-简雅黑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85" autoAdjust="0"/>
    <p:restoredTop sz="94655"/>
  </p:normalViewPr>
  <p:slideViewPr>
    <p:cSldViewPr snapToGrid="0" snapToObjects="1">
      <p:cViewPr varScale="1">
        <p:scale>
          <a:sx n="79" d="100"/>
          <a:sy n="79" d="100"/>
        </p:scale>
        <p:origin x="106" y="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磊" userId="887441d9-7c23-4791-9318-0a3757771a4d" providerId="ADAL" clId="{A9B71E57-7780-4ED6-8BFC-3987B051AB03}"/>
    <pc:docChg chg="undo custSel addSld modSld">
      <pc:chgData name="陈磊" userId="887441d9-7c23-4791-9318-0a3757771a4d" providerId="ADAL" clId="{A9B71E57-7780-4ED6-8BFC-3987B051AB03}" dt="2022-06-22T01:12:03.298" v="34" actId="113"/>
      <pc:docMkLst>
        <pc:docMk/>
      </pc:docMkLst>
      <pc:sldChg chg="modSp mod">
        <pc:chgData name="陈磊" userId="887441d9-7c23-4791-9318-0a3757771a4d" providerId="ADAL" clId="{A9B71E57-7780-4ED6-8BFC-3987B051AB03}" dt="2022-06-22T01:09:38.007" v="4" actId="1076"/>
        <pc:sldMkLst>
          <pc:docMk/>
          <pc:sldMk cId="402612939" sldId="387"/>
        </pc:sldMkLst>
        <pc:spChg chg="mod">
          <ac:chgData name="陈磊" userId="887441d9-7c23-4791-9318-0a3757771a4d" providerId="ADAL" clId="{A9B71E57-7780-4ED6-8BFC-3987B051AB03}" dt="2022-06-22T01:09:38.007" v="4" actId="1076"/>
          <ac:spMkLst>
            <pc:docMk/>
            <pc:sldMk cId="402612939" sldId="387"/>
            <ac:spMk id="3" creationId="{278B2479-400A-454F-8F03-B348EC2613E5}"/>
          </ac:spMkLst>
        </pc:spChg>
      </pc:sldChg>
      <pc:sldChg chg="modSp mod">
        <pc:chgData name="陈磊" userId="887441d9-7c23-4791-9318-0a3757771a4d" providerId="ADAL" clId="{A9B71E57-7780-4ED6-8BFC-3987B051AB03}" dt="2022-06-22T01:10:50.759" v="15" actId="113"/>
        <pc:sldMkLst>
          <pc:docMk/>
          <pc:sldMk cId="1302494686" sldId="406"/>
        </pc:sldMkLst>
        <pc:spChg chg="mod">
          <ac:chgData name="陈磊" userId="887441d9-7c23-4791-9318-0a3757771a4d" providerId="ADAL" clId="{A9B71E57-7780-4ED6-8BFC-3987B051AB03}" dt="2022-06-22T01:10:50.759" v="15" actId="113"/>
          <ac:spMkLst>
            <pc:docMk/>
            <pc:sldMk cId="1302494686" sldId="406"/>
            <ac:spMk id="2" creationId="{10E27559-2F34-5644-85AF-02666B8B8039}"/>
          </ac:spMkLst>
        </pc:spChg>
      </pc:sldChg>
      <pc:sldChg chg="delSp modSp mod">
        <pc:chgData name="陈磊" userId="887441d9-7c23-4791-9318-0a3757771a4d" providerId="ADAL" clId="{A9B71E57-7780-4ED6-8BFC-3987B051AB03}" dt="2022-06-22T01:10:19.026" v="11" actId="113"/>
        <pc:sldMkLst>
          <pc:docMk/>
          <pc:sldMk cId="3883033467" sldId="407"/>
        </pc:sldMkLst>
        <pc:spChg chg="mod">
          <ac:chgData name="陈磊" userId="887441d9-7c23-4791-9318-0a3757771a4d" providerId="ADAL" clId="{A9B71E57-7780-4ED6-8BFC-3987B051AB03}" dt="2022-06-22T01:10:19.026" v="11" actId="113"/>
          <ac:spMkLst>
            <pc:docMk/>
            <pc:sldMk cId="3883033467" sldId="407"/>
            <ac:spMk id="19" creationId="{8C1EC54E-929F-9147-AAFB-EDE34E8075F5}"/>
          </ac:spMkLst>
        </pc:spChg>
        <pc:graphicFrameChg chg="del">
          <ac:chgData name="陈磊" userId="887441d9-7c23-4791-9318-0a3757771a4d" providerId="ADAL" clId="{A9B71E57-7780-4ED6-8BFC-3987B051AB03}" dt="2022-06-22T01:09:52.897" v="5" actId="478"/>
          <ac:graphicFrameMkLst>
            <pc:docMk/>
            <pc:sldMk cId="3883033467" sldId="407"/>
            <ac:graphicFrameMk id="21" creationId="{2818B6DA-DC2B-DC41-93D9-5F7071A15383}"/>
          </ac:graphicFrameMkLst>
        </pc:graphicFrameChg>
      </pc:sldChg>
      <pc:sldChg chg="modSp mod">
        <pc:chgData name="陈磊" userId="887441d9-7c23-4791-9318-0a3757771a4d" providerId="ADAL" clId="{A9B71E57-7780-4ED6-8BFC-3987B051AB03}" dt="2022-06-22T01:11:18.072" v="23" actId="113"/>
        <pc:sldMkLst>
          <pc:docMk/>
          <pc:sldMk cId="1463022077" sldId="408"/>
        </pc:sldMkLst>
        <pc:spChg chg="mod">
          <ac:chgData name="陈磊" userId="887441d9-7c23-4791-9318-0a3757771a4d" providerId="ADAL" clId="{A9B71E57-7780-4ED6-8BFC-3987B051AB03}" dt="2022-06-22T01:11:18.072" v="23" actId="113"/>
          <ac:spMkLst>
            <pc:docMk/>
            <pc:sldMk cId="1463022077" sldId="408"/>
            <ac:spMk id="7" creationId="{437EFB59-BF2B-9F46-9938-C5535619C563}"/>
          </ac:spMkLst>
        </pc:spChg>
      </pc:sldChg>
      <pc:sldChg chg="modSp add mod">
        <pc:chgData name="陈磊" userId="887441d9-7c23-4791-9318-0a3757771a4d" providerId="ADAL" clId="{A9B71E57-7780-4ED6-8BFC-3987B051AB03}" dt="2022-06-22T01:12:03.298" v="34" actId="113"/>
        <pc:sldMkLst>
          <pc:docMk/>
          <pc:sldMk cId="549179140" sldId="409"/>
        </pc:sldMkLst>
        <pc:spChg chg="mod">
          <ac:chgData name="陈磊" userId="887441d9-7c23-4791-9318-0a3757771a4d" providerId="ADAL" clId="{A9B71E57-7780-4ED6-8BFC-3987B051AB03}" dt="2022-06-22T01:12:03.298" v="34" actId="113"/>
          <ac:spMkLst>
            <pc:docMk/>
            <pc:sldMk cId="549179140" sldId="409"/>
            <ac:spMk id="7" creationId="{437EFB59-BF2B-9F46-9938-C5535619C5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22EC559-83A4-F640-AE51-0355C83A0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16758-D747-5A46-B157-46A351AB8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136F68-8224-734A-BE4E-5F3F0137EA8D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557F3A-A273-F748-98C9-60F4B089AF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5E7A0FC3-B500-DE4F-9576-DD154E589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1F3DF2-7939-124F-BDCE-93F4F44386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EDFC03B-1281-1A40-8C58-3695E8307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EC764F-0A73-0F46-9B74-DEBF1D55CA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260495-C74A-E043-91BE-10F0D467435E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613E1A46-6079-5243-8C26-523F20E3E4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712C380-BF29-6C4A-AB6A-6B70C7A8D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06C19-F08D-314E-8475-ED203F28EF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A43AD3A9-1BDD-1541-A8F1-1CF8E86E7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F4B96B-D1E0-9F45-9F5A-96F00235C9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pitchFamily="2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pitchFamily="2" charset="-122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pitchFamily="2" charset="-122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pitchFamily="2" charset="-122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>
            <a:extLst>
              <a:ext uri="{FF2B5EF4-FFF2-40B4-BE49-F238E27FC236}">
                <a16:creationId xmlns:a16="http://schemas.microsoft.com/office/drawing/2014/main" id="{025367E6-C0F3-E745-8A02-F2CD9BEEE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备注占位符 2">
            <a:extLst>
              <a:ext uri="{FF2B5EF4-FFF2-40B4-BE49-F238E27FC236}">
                <a16:creationId xmlns:a16="http://schemas.microsoft.com/office/drawing/2014/main" id="{D2BF95AF-7FC0-8640-91EC-33E24BDD4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3" name="灯片编号占位符 3">
            <a:extLst>
              <a:ext uri="{FF2B5EF4-FFF2-40B4-BE49-F238E27FC236}">
                <a16:creationId xmlns:a16="http://schemas.microsoft.com/office/drawing/2014/main" id="{79BEFF76-42EE-5A49-A21A-D5367EE7E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551DBF-0E5C-AC4F-BEA9-DD3349E4966A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>
            <a:extLst>
              <a:ext uri="{FF2B5EF4-FFF2-40B4-BE49-F238E27FC236}">
                <a16:creationId xmlns:a16="http://schemas.microsoft.com/office/drawing/2014/main" id="{B515BB14-9DE6-084B-8E30-F1CD7660B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备注占位符 2">
            <a:extLst>
              <a:ext uri="{FF2B5EF4-FFF2-40B4-BE49-F238E27FC236}">
                <a16:creationId xmlns:a16="http://schemas.microsoft.com/office/drawing/2014/main" id="{E8757A77-8277-AC44-B12C-35D2D011F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>
            <a:extLst>
              <a:ext uri="{FF2B5EF4-FFF2-40B4-BE49-F238E27FC236}">
                <a16:creationId xmlns:a16="http://schemas.microsoft.com/office/drawing/2014/main" id="{871664C4-5F64-6A4B-8EF6-BF0E49DDB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84E20-A691-FF4F-B25E-CF02A51337C5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>
            <a:extLst>
              <a:ext uri="{FF2B5EF4-FFF2-40B4-BE49-F238E27FC236}">
                <a16:creationId xmlns:a16="http://schemas.microsoft.com/office/drawing/2014/main" id="{B2542EFA-E70C-454F-AC18-B14F8DD22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备注占位符 2">
            <a:extLst>
              <a:ext uri="{FF2B5EF4-FFF2-40B4-BE49-F238E27FC236}">
                <a16:creationId xmlns:a16="http://schemas.microsoft.com/office/drawing/2014/main" id="{1B7532C7-7F8F-2E43-A9F8-40743B489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>
            <a:extLst>
              <a:ext uri="{FF2B5EF4-FFF2-40B4-BE49-F238E27FC236}">
                <a16:creationId xmlns:a16="http://schemas.microsoft.com/office/drawing/2014/main" id="{78CB4505-BCF1-7F40-99E4-06EDFB55E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079F7-D92E-E04F-9E17-57F8A88D742C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>
            <a:extLst>
              <a:ext uri="{FF2B5EF4-FFF2-40B4-BE49-F238E27FC236}">
                <a16:creationId xmlns:a16="http://schemas.microsoft.com/office/drawing/2014/main" id="{A898FB15-BFC9-8748-B972-5EA255FDF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>
            <a:extLst>
              <a:ext uri="{FF2B5EF4-FFF2-40B4-BE49-F238E27FC236}">
                <a16:creationId xmlns:a16="http://schemas.microsoft.com/office/drawing/2014/main" id="{389FC69F-E76A-254E-B31C-127A1F2A3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>
            <a:extLst>
              <a:ext uri="{FF2B5EF4-FFF2-40B4-BE49-F238E27FC236}">
                <a16:creationId xmlns:a16="http://schemas.microsoft.com/office/drawing/2014/main" id="{DA2F8684-77AE-9F46-8E01-4C4643167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8A788-F14C-1A4D-9AC6-6EC89FBFCD90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>
            <a:extLst>
              <a:ext uri="{FF2B5EF4-FFF2-40B4-BE49-F238E27FC236}">
                <a16:creationId xmlns:a16="http://schemas.microsoft.com/office/drawing/2014/main" id="{69C8E751-0129-5B4D-B930-634266943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>
            <a:extLst>
              <a:ext uri="{FF2B5EF4-FFF2-40B4-BE49-F238E27FC236}">
                <a16:creationId xmlns:a16="http://schemas.microsoft.com/office/drawing/2014/main" id="{7A653F62-070A-CC43-AA6A-C1E253C58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>
            <a:extLst>
              <a:ext uri="{FF2B5EF4-FFF2-40B4-BE49-F238E27FC236}">
                <a16:creationId xmlns:a16="http://schemas.microsoft.com/office/drawing/2014/main" id="{D6EF1695-7161-5345-840A-0F6C2500F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6474FF-6EE9-5245-B53D-476BE9E93212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>
            <a:extLst>
              <a:ext uri="{FF2B5EF4-FFF2-40B4-BE49-F238E27FC236}">
                <a16:creationId xmlns:a16="http://schemas.microsoft.com/office/drawing/2014/main" id="{7564B9C1-09D5-FC4A-9C34-724B83ECF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备注占位符 2">
            <a:extLst>
              <a:ext uri="{FF2B5EF4-FFF2-40B4-BE49-F238E27FC236}">
                <a16:creationId xmlns:a16="http://schemas.microsoft.com/office/drawing/2014/main" id="{3C2F2BDE-8B95-AC4D-8A75-C3769210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>
            <a:extLst>
              <a:ext uri="{FF2B5EF4-FFF2-40B4-BE49-F238E27FC236}">
                <a16:creationId xmlns:a16="http://schemas.microsoft.com/office/drawing/2014/main" id="{6F4188B2-1F93-D844-A990-079BE36C0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7ECA9B-3778-7D4B-9041-EA943F989BBA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>
            <a:extLst>
              <a:ext uri="{FF2B5EF4-FFF2-40B4-BE49-F238E27FC236}">
                <a16:creationId xmlns:a16="http://schemas.microsoft.com/office/drawing/2014/main" id="{EC35236C-34D1-AB41-8709-34FD6C793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备注占位符 2">
            <a:extLst>
              <a:ext uri="{FF2B5EF4-FFF2-40B4-BE49-F238E27FC236}">
                <a16:creationId xmlns:a16="http://schemas.microsoft.com/office/drawing/2014/main" id="{4550AA45-3EA2-A447-AE46-35FB673F7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1" name="灯片编号占位符 3">
            <a:extLst>
              <a:ext uri="{FF2B5EF4-FFF2-40B4-BE49-F238E27FC236}">
                <a16:creationId xmlns:a16="http://schemas.microsoft.com/office/drawing/2014/main" id="{EDF2EF2B-6743-B446-9323-DD29ADA15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FD057-F241-A34D-A18E-0926746FAD77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>
            <a:extLst>
              <a:ext uri="{FF2B5EF4-FFF2-40B4-BE49-F238E27FC236}">
                <a16:creationId xmlns:a16="http://schemas.microsoft.com/office/drawing/2014/main" id="{184FAD5D-42F2-394B-9195-AA2B06620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备注占位符 2">
            <a:extLst>
              <a:ext uri="{FF2B5EF4-FFF2-40B4-BE49-F238E27FC236}">
                <a16:creationId xmlns:a16="http://schemas.microsoft.com/office/drawing/2014/main" id="{DEDAC428-48E9-F841-82DD-99F41CF84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59" name="灯片编号占位符 3">
            <a:extLst>
              <a:ext uri="{FF2B5EF4-FFF2-40B4-BE49-F238E27FC236}">
                <a16:creationId xmlns:a16="http://schemas.microsoft.com/office/drawing/2014/main" id="{6023D047-A7C7-0E44-AB9E-36E76A22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1B1F4-DE4F-1445-8788-C52921914B38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>
            <a:extLst>
              <a:ext uri="{FF2B5EF4-FFF2-40B4-BE49-F238E27FC236}">
                <a16:creationId xmlns:a16="http://schemas.microsoft.com/office/drawing/2014/main" id="{CA05FF03-0674-7D45-9795-E711B4753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备注占位符 2">
            <a:extLst>
              <a:ext uri="{FF2B5EF4-FFF2-40B4-BE49-F238E27FC236}">
                <a16:creationId xmlns:a16="http://schemas.microsoft.com/office/drawing/2014/main" id="{0F9B9BF1-AEA3-874A-908B-79DCE033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7" name="灯片编号占位符 3">
            <a:extLst>
              <a:ext uri="{FF2B5EF4-FFF2-40B4-BE49-F238E27FC236}">
                <a16:creationId xmlns:a16="http://schemas.microsoft.com/office/drawing/2014/main" id="{3ACEE3D2-1E2A-814F-A68C-E911A5849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164BB7-C552-C74B-8AAC-C8787684E401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>
            <a:extLst>
              <a:ext uri="{FF2B5EF4-FFF2-40B4-BE49-F238E27FC236}">
                <a16:creationId xmlns:a16="http://schemas.microsoft.com/office/drawing/2014/main" id="{A8F2EB0D-C0FA-4C4C-A9D0-3E3AE44F6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备注占位符 2">
            <a:extLst>
              <a:ext uri="{FF2B5EF4-FFF2-40B4-BE49-F238E27FC236}">
                <a16:creationId xmlns:a16="http://schemas.microsoft.com/office/drawing/2014/main" id="{985E4EE0-49F0-4D41-AB98-C55CECE15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5" name="灯片编号占位符 3">
            <a:extLst>
              <a:ext uri="{FF2B5EF4-FFF2-40B4-BE49-F238E27FC236}">
                <a16:creationId xmlns:a16="http://schemas.microsoft.com/office/drawing/2014/main" id="{D26FB042-3C14-0747-9E8F-919300323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F6C1B6-EA32-6B42-AA74-715639F36164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>
            <a:extLst>
              <a:ext uri="{FF2B5EF4-FFF2-40B4-BE49-F238E27FC236}">
                <a16:creationId xmlns:a16="http://schemas.microsoft.com/office/drawing/2014/main" id="{221CBA93-6F08-204D-9D4C-C44915E09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备注占位符 2">
            <a:extLst>
              <a:ext uri="{FF2B5EF4-FFF2-40B4-BE49-F238E27FC236}">
                <a16:creationId xmlns:a16="http://schemas.microsoft.com/office/drawing/2014/main" id="{4C0B1EE4-63A6-C647-944B-003DAFB64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299" name="灯片编号占位符 3">
            <a:extLst>
              <a:ext uri="{FF2B5EF4-FFF2-40B4-BE49-F238E27FC236}">
                <a16:creationId xmlns:a16="http://schemas.microsoft.com/office/drawing/2014/main" id="{995B5786-EA85-9D42-AED0-44713E12C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FF86D3-DF5B-194C-8F5F-51E3118B40CF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>
            <a:extLst>
              <a:ext uri="{FF2B5EF4-FFF2-40B4-BE49-F238E27FC236}">
                <a16:creationId xmlns:a16="http://schemas.microsoft.com/office/drawing/2014/main" id="{C4EE51C6-C0B8-194A-B0DE-F6ED9B931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备注占位符 2">
            <a:extLst>
              <a:ext uri="{FF2B5EF4-FFF2-40B4-BE49-F238E27FC236}">
                <a16:creationId xmlns:a16="http://schemas.microsoft.com/office/drawing/2014/main" id="{E4899C7B-8A6A-A145-96F2-34104FDAD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>
            <a:extLst>
              <a:ext uri="{FF2B5EF4-FFF2-40B4-BE49-F238E27FC236}">
                <a16:creationId xmlns:a16="http://schemas.microsoft.com/office/drawing/2014/main" id="{49600370-1F84-C241-BF86-F72F134CC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4CEC4-7468-5847-B0A5-BC94CD06F0D1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1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727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11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699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399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41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>
            <a:extLst>
              <a:ext uri="{FF2B5EF4-FFF2-40B4-BE49-F238E27FC236}">
                <a16:creationId xmlns:a16="http://schemas.microsoft.com/office/drawing/2014/main" id="{2E8A9555-AE11-EC47-BD32-C7A25B7EB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备注占位符 2">
            <a:extLst>
              <a:ext uri="{FF2B5EF4-FFF2-40B4-BE49-F238E27FC236}">
                <a16:creationId xmlns:a16="http://schemas.microsoft.com/office/drawing/2014/main" id="{C9C10071-0F33-3F42-B174-4F7C2A1C9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>
            <a:extLst>
              <a:ext uri="{FF2B5EF4-FFF2-40B4-BE49-F238E27FC236}">
                <a16:creationId xmlns:a16="http://schemas.microsoft.com/office/drawing/2014/main" id="{344DCDE9-8B90-FE4E-93B8-A335BF483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7FACFF-5078-0B4C-BBB8-4B9BFA33A7C8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>
            <a:extLst>
              <a:ext uri="{FF2B5EF4-FFF2-40B4-BE49-F238E27FC236}">
                <a16:creationId xmlns:a16="http://schemas.microsoft.com/office/drawing/2014/main" id="{D663A940-4212-6D48-B373-3C83C1CF6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>
            <a:extLst>
              <a:ext uri="{FF2B5EF4-FFF2-40B4-BE49-F238E27FC236}">
                <a16:creationId xmlns:a16="http://schemas.microsoft.com/office/drawing/2014/main" id="{83B8AAC8-25E8-F844-88CE-982F8A1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>
            <a:extLst>
              <a:ext uri="{FF2B5EF4-FFF2-40B4-BE49-F238E27FC236}">
                <a16:creationId xmlns:a16="http://schemas.microsoft.com/office/drawing/2014/main" id="{C08CEED9-A298-6D4E-8CCC-2ED5B9B02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DF20F-CCB8-0144-ACE2-9215AD9681B4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>
            <a:extLst>
              <a:ext uri="{FF2B5EF4-FFF2-40B4-BE49-F238E27FC236}">
                <a16:creationId xmlns:a16="http://schemas.microsoft.com/office/drawing/2014/main" id="{64628D37-2F9B-C943-AC54-8714A5C9C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>
            <a:extLst>
              <a:ext uri="{FF2B5EF4-FFF2-40B4-BE49-F238E27FC236}">
                <a16:creationId xmlns:a16="http://schemas.microsoft.com/office/drawing/2014/main" id="{04A2C008-ED11-9940-A30B-945A51D5A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>
            <a:extLst>
              <a:ext uri="{FF2B5EF4-FFF2-40B4-BE49-F238E27FC236}">
                <a16:creationId xmlns:a16="http://schemas.microsoft.com/office/drawing/2014/main" id="{A2A2F724-93A1-F14A-932B-6CBFDAAF6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BB2924-547B-394A-8EC3-B0A9480DF150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>
            <a:extLst>
              <a:ext uri="{FF2B5EF4-FFF2-40B4-BE49-F238E27FC236}">
                <a16:creationId xmlns:a16="http://schemas.microsoft.com/office/drawing/2014/main" id="{4611814C-8B8C-5F4B-95B7-09D1523F4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备注占位符 2">
            <a:extLst>
              <a:ext uri="{FF2B5EF4-FFF2-40B4-BE49-F238E27FC236}">
                <a16:creationId xmlns:a16="http://schemas.microsoft.com/office/drawing/2014/main" id="{5336F461-5BCE-7745-8173-E07AB3034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>
            <a:extLst>
              <a:ext uri="{FF2B5EF4-FFF2-40B4-BE49-F238E27FC236}">
                <a16:creationId xmlns:a16="http://schemas.microsoft.com/office/drawing/2014/main" id="{0F4337B2-9179-3C43-9CC7-57832FEFD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0E6D5F-A981-F446-A2BF-B6D7EEC8662A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>
            <a:extLst>
              <a:ext uri="{FF2B5EF4-FFF2-40B4-BE49-F238E27FC236}">
                <a16:creationId xmlns:a16="http://schemas.microsoft.com/office/drawing/2014/main" id="{1F658CE5-D41E-554C-81CF-C89F4758B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备注占位符 2">
            <a:extLst>
              <a:ext uri="{FF2B5EF4-FFF2-40B4-BE49-F238E27FC236}">
                <a16:creationId xmlns:a16="http://schemas.microsoft.com/office/drawing/2014/main" id="{F813234F-063A-0F40-AA48-D33C0C945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>
            <a:extLst>
              <a:ext uri="{FF2B5EF4-FFF2-40B4-BE49-F238E27FC236}">
                <a16:creationId xmlns:a16="http://schemas.microsoft.com/office/drawing/2014/main" id="{1EB940C2-DA73-3645-BCAC-8223A5F66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4E56E-9719-8844-B046-F9E3D3A9B12F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>
            <a:extLst>
              <a:ext uri="{FF2B5EF4-FFF2-40B4-BE49-F238E27FC236}">
                <a16:creationId xmlns:a16="http://schemas.microsoft.com/office/drawing/2014/main" id="{91BFFC8D-ABAE-F849-BB5C-014A06332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备注占位符 2">
            <a:extLst>
              <a:ext uri="{FF2B5EF4-FFF2-40B4-BE49-F238E27FC236}">
                <a16:creationId xmlns:a16="http://schemas.microsoft.com/office/drawing/2014/main" id="{97B83D97-F60C-3A4E-BCAD-8D65729AE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>
            <a:extLst>
              <a:ext uri="{FF2B5EF4-FFF2-40B4-BE49-F238E27FC236}">
                <a16:creationId xmlns:a16="http://schemas.microsoft.com/office/drawing/2014/main" id="{76A98E6D-F836-FB42-A03D-7326EB730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026897-0EB1-0F4A-8C03-7F119ADC5BF1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>
            <a:extLst>
              <a:ext uri="{FF2B5EF4-FFF2-40B4-BE49-F238E27FC236}">
                <a16:creationId xmlns:a16="http://schemas.microsoft.com/office/drawing/2014/main" id="{172DF2F0-11D2-F347-9B26-08F8C375E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备注占位符 2">
            <a:extLst>
              <a:ext uri="{FF2B5EF4-FFF2-40B4-BE49-F238E27FC236}">
                <a16:creationId xmlns:a16="http://schemas.microsoft.com/office/drawing/2014/main" id="{322840BF-E03A-8840-9C17-5B7D6C3D7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>
            <a:extLst>
              <a:ext uri="{FF2B5EF4-FFF2-40B4-BE49-F238E27FC236}">
                <a16:creationId xmlns:a16="http://schemas.microsoft.com/office/drawing/2014/main" id="{141B4FB1-663C-C649-A5BA-6C68FB225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105号-简雅黑"/>
                <a:ea typeface="字魂105号-简雅黑"/>
                <a:cs typeface="字魂105号-简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2DB0D-287A-E84E-99FE-F118C066BA21}" type="slidenum">
              <a:rPr kumimoji="0" lang="zh-CN" altLang="en-US"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zh-CN" altLang="en-US">
              <a:latin typeface="DengXian" panose="02010600030101010101" pitchFamily="2" charset="-122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69421"/>
      </p:ext>
    </p:extLst>
  </p:cSld>
  <p:clrMapOvr>
    <a:masterClrMapping/>
  </p:clrMapOvr>
  <p:transition spd="med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43476-26F2-094D-AB72-68F44208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F1D3-CF50-8B4F-B5EE-E16198307636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DF93-97BE-4B46-8DEE-463DBAA4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E24A817F-9B2B-D04D-8543-3EE570FC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8F79-7BC5-2F4E-9948-2922EA29E8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30999"/>
      </p:ext>
    </p:extLst>
  </p:cSld>
  <p:clrMapOvr>
    <a:masterClrMapping/>
  </p:clrMapOvr>
  <p:transition spd="med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A3C8B-D654-48C8-A72C-0B611C11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06DD79-8426-4033-B519-BF706295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8AE73E-69DF-F54F-9042-35BE6930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7B0785C2-9587-5F46-85EA-0E9C4896019F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091A4-C5CF-5840-BD51-0BFB5D8C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BF566-0F7F-5343-9CA2-F56EB785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7F4748B6-DE0C-794A-B91F-4FA4D3BACC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34642"/>
      </p:ext>
    </p:extLst>
  </p:cSld>
  <p:clrMapOvr>
    <a:masterClrMapping/>
  </p:clrMapOvr>
  <p:transition spd="med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62447"/>
      </p:ext>
    </p:extLst>
  </p:cSld>
  <p:clrMapOvr>
    <a:masterClrMapping/>
  </p:clrMapOvr>
  <p:transition spd="med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81945"/>
      </p:ext>
    </p:extLst>
  </p:cSld>
  <p:clrMapOvr>
    <a:masterClrMapping/>
  </p:clrMapOvr>
  <p:transition spd="med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23106"/>
      </p:ext>
    </p:extLst>
  </p:cSld>
  <p:clrMapOvr>
    <a:masterClrMapping/>
  </p:clrMapOvr>
  <p:transition spd="med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89D4D4C-053E-5B44-9D42-34862F11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9897-4899-944D-991D-39134A3CE3B2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8AF7F3C-A428-9D42-A7EA-910CC0A7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1F4EB68-57B9-E449-9571-6D56C580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FCCD-4138-0441-A549-1ECA34852F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70024"/>
      </p:ext>
    </p:extLst>
  </p:cSld>
  <p:clrMapOvr>
    <a:masterClrMapping/>
  </p:clrMapOvr>
  <p:transition spd="med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61FD8B1-1D70-3F48-BB9C-65BABF6C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1ABB-07B3-4C4D-BEE0-38F9778A7A19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A6D3475-5601-5246-B6FF-04A596F7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157706A3-B1C5-3947-82FA-94FA8F9E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D54D-0519-F24D-9809-89989272F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927563"/>
      </p:ext>
    </p:extLst>
  </p:cSld>
  <p:clrMapOvr>
    <a:masterClrMapping/>
  </p:clrMapOvr>
  <p:transition spd="med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966F41F-A2D7-E246-8685-C4298E32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C1D9-6129-0347-9E96-B6D60F100DD4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E8D8C5C-C5D6-3042-B6E8-A8CC4747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>
            <a:extLst>
              <a:ext uri="{FF2B5EF4-FFF2-40B4-BE49-F238E27FC236}">
                <a16:creationId xmlns:a16="http://schemas.microsoft.com/office/drawing/2014/main" id="{642D5B34-AB9C-7B4B-AEAF-9D028B35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49E5-FD70-5F46-8492-068C1858F4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82393"/>
      </p:ext>
    </p:extLst>
  </p:cSld>
  <p:clrMapOvr>
    <a:masterClrMapping/>
  </p:clrMapOvr>
  <p:transition spd="med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BC1D854-0F40-C84D-B1A8-5692983C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B048-5186-E441-BDDE-116ABABFD253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94B7B01-DE04-A445-A716-2DB56AB2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>
            <a:extLst>
              <a:ext uri="{FF2B5EF4-FFF2-40B4-BE49-F238E27FC236}">
                <a16:creationId xmlns:a16="http://schemas.microsoft.com/office/drawing/2014/main" id="{0FD90D08-8306-5E4E-96D0-646380C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13CD-3D5C-AF47-B3C4-9D26ACA27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59087"/>
      </p:ext>
    </p:extLst>
  </p:cSld>
  <p:clrMapOvr>
    <a:masterClrMapping/>
  </p:clrMapOvr>
  <p:transition spd="med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FED1A0-271B-E14C-91D4-B0D7E430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4735-CA03-3C4B-97F4-5BD592AC2FCD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77004D-D95D-254B-BA94-FD962382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D8A7B634-58F9-D242-A8AF-D3D1E287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0E0B-E546-B148-81B3-E7828B17C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03725"/>
      </p:ext>
    </p:extLst>
  </p:cSld>
  <p:clrMapOvr>
    <a:masterClrMapping/>
  </p:clrMapOvr>
  <p:transition spd="med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85F106E-EAC8-0445-B87F-0EB4C92D6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155EC56E-BF55-5744-80D9-D51DB8E63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B4A48-B9BE-8F47-B674-EE5F52C9D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7C1B82-5440-FC45-9FF5-FB4FA670131D}" type="datetimeFigureOut">
              <a:rPr lang="zh-CN" altLang="en-US"/>
              <a:pPr>
                <a:defRPr/>
              </a:pPr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D3AFAA-4731-8D44-AEC2-8CC85ACB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D4975787-1C14-394B-9D24-2CE566150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13B050-D9F7-FA4B-8E41-6288711A9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7" r:id="rId11"/>
  </p:sldLayoutIdLst>
  <p:transition spd="med" advTm="3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105号-简雅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105号-简雅黑"/>
          <a:ea typeface="字魂105号-简雅黑"/>
          <a:cs typeface="字魂105号-简雅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105号-简雅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105号-简雅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105号-简雅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105号-简雅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105号-简雅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">
            <a:extLst>
              <a:ext uri="{FF2B5EF4-FFF2-40B4-BE49-F238E27FC236}">
                <a16:creationId xmlns:a16="http://schemas.microsoft.com/office/drawing/2014/main" id="{687D9F5D-B9B2-A349-80AA-8AE4A9DC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DF67A4D-712D-1042-8073-BD5C285BD2E4}"/>
              </a:ext>
            </a:extLst>
          </p:cNvPr>
          <p:cNvSpPr/>
          <p:nvPr/>
        </p:nvSpPr>
        <p:spPr>
          <a:xfrm>
            <a:off x="0" y="2039938"/>
            <a:ext cx="12192000" cy="350202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76A1A9-FD87-4718-9800-86DAE69BFD6C}"/>
              </a:ext>
            </a:extLst>
          </p:cNvPr>
          <p:cNvSpPr txBox="1"/>
          <p:nvPr/>
        </p:nvSpPr>
        <p:spPr>
          <a:xfrm>
            <a:off x="792163" y="2765425"/>
            <a:ext cx="111140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会友课程</a:t>
            </a:r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《</a:t>
            </a:r>
            <a:r>
              <a:rPr lang="ja-JP" altLang="en-US" sz="7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圣经要道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220" name="Group 20">
            <a:extLst>
              <a:ext uri="{FF2B5EF4-FFF2-40B4-BE49-F238E27FC236}">
                <a16:creationId xmlns:a16="http://schemas.microsoft.com/office/drawing/2014/main" id="{95BC44B3-E7C4-7849-9E99-ECE8CE50C083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4143375"/>
            <a:ext cx="3440112" cy="1220788"/>
            <a:chOff x="1098886" y="3889183"/>
            <a:chExt cx="3439948" cy="1220043"/>
          </a:xfrm>
        </p:grpSpPr>
        <p:grpSp>
          <p:nvGrpSpPr>
            <p:cNvPr id="9222" name="Group 19">
              <a:extLst>
                <a:ext uri="{FF2B5EF4-FFF2-40B4-BE49-F238E27FC236}">
                  <a16:creationId xmlns:a16="http://schemas.microsoft.com/office/drawing/2014/main" id="{52C75BA4-7EFB-594E-A9B3-A7A5EF0D3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274" y="4319857"/>
              <a:ext cx="2786560" cy="657240"/>
              <a:chOff x="1714820" y="4264212"/>
              <a:chExt cx="3324492" cy="784117"/>
            </a:xfrm>
          </p:grpSpPr>
          <p:sp>
            <p:nvSpPr>
              <p:cNvPr id="6" name="Rounded Rectangle 12">
                <a:extLst>
                  <a:ext uri="{FF2B5EF4-FFF2-40B4-BE49-F238E27FC236}">
                    <a16:creationId xmlns:a16="http://schemas.microsoft.com/office/drawing/2014/main" id="{53BEF2A9-981A-4C1A-B3B5-D9FE61E70B3D}"/>
                  </a:ext>
                </a:extLst>
              </p:cNvPr>
              <p:cNvSpPr/>
              <p:nvPr/>
            </p:nvSpPr>
            <p:spPr>
              <a:xfrm>
                <a:off x="1715573" y="4263349"/>
                <a:ext cx="3282074" cy="41641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9225" name="Picture 15">
                <a:extLst>
                  <a:ext uri="{FF2B5EF4-FFF2-40B4-BE49-F238E27FC236}">
                    <a16:creationId xmlns:a16="http://schemas.microsoft.com/office/drawing/2014/main" id="{797BEE57-D4E8-C241-9B69-24A8788F7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668" y="4296245"/>
                <a:ext cx="2857098" cy="372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18">
                <a:extLst>
                  <a:ext uri="{FF2B5EF4-FFF2-40B4-BE49-F238E27FC236}">
                    <a16:creationId xmlns:a16="http://schemas.microsoft.com/office/drawing/2014/main" id="{DCC197A6-DF66-C548-810D-1BDD3A444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668" y="4692760"/>
                <a:ext cx="2941644" cy="355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3" name="Picture 11">
              <a:extLst>
                <a:ext uri="{FF2B5EF4-FFF2-40B4-BE49-F238E27FC236}">
                  <a16:creationId xmlns:a16="http://schemas.microsoft.com/office/drawing/2014/main" id="{11498BFE-6C27-0947-AC90-31505276A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886" y="3889183"/>
              <a:ext cx="1049601" cy="122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138E8DC-9785-8149-A49D-83F04DB08309}"/>
              </a:ext>
            </a:extLst>
          </p:cNvPr>
          <p:cNvSpPr/>
          <p:nvPr/>
        </p:nvSpPr>
        <p:spPr>
          <a:xfrm>
            <a:off x="4481513" y="4502150"/>
            <a:ext cx="68834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100" dirty="0">
                <a:solidFill>
                  <a:schemeClr val="bg1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耶稣说：你们若是常遵守我的道，就真是我的门徒。</a:t>
            </a:r>
            <a:endParaRPr lang="en-US" altLang="zh-CN" kern="100" dirty="0">
              <a:solidFill>
                <a:schemeClr val="bg1"/>
              </a:solidFill>
              <a:latin typeface="Calibri" panose="020F050202020403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indent="1524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100" dirty="0">
                <a:solidFill>
                  <a:schemeClr val="bg1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你们必晓得真理，真理必叫你们得以自由。约翰福音</a:t>
            </a:r>
            <a:r>
              <a:rPr lang="en-US" kern="100" dirty="0">
                <a:solidFill>
                  <a:schemeClr val="bg1"/>
                </a:solidFill>
                <a:latin typeface="SimHei" panose="02010609060101010101" pitchFamily="49" charset="-122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kern="100" dirty="0">
                <a:solidFill>
                  <a:schemeClr val="bg1"/>
                </a:solidFill>
                <a:latin typeface="SimHei" panose="02010609060101010101" pitchFamily="49" charset="-122"/>
                <a:ea typeface="SimSun" panose="02010600030101010101" pitchFamily="2" charset="-122"/>
                <a:cs typeface="Times New Roman" panose="02020603050405020304" pitchFamily="18" charset="0"/>
              </a:rPr>
              <a:t>章</a:t>
            </a:r>
            <a:r>
              <a:rPr lang="en-US" kern="100" dirty="0">
                <a:solidFill>
                  <a:schemeClr val="bg1"/>
                </a:solidFill>
                <a:latin typeface="SimHei" panose="02010609060101010101" pitchFamily="49" charset="-122"/>
                <a:ea typeface="SimSun" panose="02010600030101010101" pitchFamily="2" charset="-122"/>
                <a:cs typeface="Times New Roman" panose="02020603050405020304" pitchFamily="18" charset="0"/>
              </a:rPr>
              <a:t>31-32</a:t>
            </a:r>
            <a:r>
              <a:rPr lang="zh-CN" altLang="en-US" kern="100" dirty="0">
                <a:solidFill>
                  <a:schemeClr val="bg1"/>
                </a:solidFill>
                <a:latin typeface="SimHei" panose="02010609060101010101" pitchFamily="49" charset="-122"/>
                <a:ea typeface="SimSun" panose="02010600030101010101" pitchFamily="2" charset="-122"/>
                <a:cs typeface="Times New Roman" panose="02020603050405020304" pitchFamily="18" charset="0"/>
              </a:rPr>
              <a:t>节</a:t>
            </a:r>
            <a:endParaRPr lang="en-US" sz="14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100" dirty="0">
                <a:solidFill>
                  <a:schemeClr val="bg1"/>
                </a:solidFill>
                <a:latin typeface="SimHei" panose="02010609060101010101" pitchFamily="49" charset="-122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0D7AD0-8500-4B8D-8628-BAA7B597EBE1}"/>
              </a:ext>
            </a:extLst>
          </p:cNvPr>
          <p:cNvSpPr/>
          <p:nvPr/>
        </p:nvSpPr>
        <p:spPr>
          <a:xfrm>
            <a:off x="0" y="0"/>
            <a:ext cx="2670175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93AD7D-F171-4DFC-948E-1A95AB438BB3}"/>
              </a:ext>
            </a:extLst>
          </p:cNvPr>
          <p:cNvSpPr/>
          <p:nvPr/>
        </p:nvSpPr>
        <p:spPr>
          <a:xfrm>
            <a:off x="11364913" y="0"/>
            <a:ext cx="82708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BD0B5EB3-A107-7744-AFC3-02E3F7CF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848" y="0"/>
            <a:ext cx="4568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DE2E6432-8F29-F347-B0C7-61363B080422}"/>
              </a:ext>
            </a:extLst>
          </p:cNvPr>
          <p:cNvSpPr/>
          <p:nvPr/>
        </p:nvSpPr>
        <p:spPr>
          <a:xfrm>
            <a:off x="5507714" y="2073275"/>
            <a:ext cx="5197475" cy="41004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天使犯罪后，上帝：“把他们丢在地狱，交在黑暗坑中。”（彼得后书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）人犯罪后虽然不会立即得到同样的后果，可是，如果人继续活在属灵的死亡中，也必然听到这样的话：“你们这被咒诅的人！离开我，进入那为魔鬼和他的使者所预备的永火里去！”（太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41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）“罪的工价乃是死。”这包括了永死、</a:t>
            </a:r>
            <a:r>
              <a:rPr lang="ja-JP" altLang="en-US" sz="2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审判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和地狱。</a:t>
            </a:r>
            <a:endParaRPr lang="en-US" altLang="zh-CN" sz="2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E3C2201-019C-C44D-8CCD-7B70AAEE1BA6}"/>
              </a:ext>
            </a:extLst>
          </p:cNvPr>
          <p:cNvCxnSpPr/>
          <p:nvPr/>
        </p:nvCxnSpPr>
        <p:spPr>
          <a:xfrm>
            <a:off x="5628364" y="1909763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B82E4299-C7DF-F549-9D57-8D0D9FD0AFA4}"/>
              </a:ext>
            </a:extLst>
          </p:cNvPr>
          <p:cNvSpPr txBox="1">
            <a:spLocks/>
          </p:cNvSpPr>
          <p:nvPr/>
        </p:nvSpPr>
        <p:spPr>
          <a:xfrm>
            <a:off x="5546490" y="728663"/>
            <a:ext cx="5710238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堕落</a:t>
            </a:r>
            <a:r>
              <a:rPr lang="en-US" altLang="zh-CN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——</a:t>
            </a: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大灾难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E2E7994-190C-4122-8C07-9A5B86FD47BB}"/>
              </a:ext>
            </a:extLst>
          </p:cNvPr>
          <p:cNvSpPr/>
          <p:nvPr/>
        </p:nvSpPr>
        <p:spPr>
          <a:xfrm>
            <a:off x="5486400" y="6724650"/>
            <a:ext cx="6705600" cy="171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78807F95-A133-4607-937E-BE39A1CC77E4}"/>
              </a:ext>
            </a:extLst>
          </p:cNvPr>
          <p:cNvCxnSpPr/>
          <p:nvPr/>
        </p:nvCxnSpPr>
        <p:spPr>
          <a:xfrm>
            <a:off x="5384800" y="1944688"/>
            <a:ext cx="3644900" cy="2698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ED691AB4-AD36-492B-87A5-871B476DB5AB}"/>
              </a:ext>
            </a:extLst>
          </p:cNvPr>
          <p:cNvSpPr/>
          <p:nvPr/>
        </p:nvSpPr>
        <p:spPr>
          <a:xfrm>
            <a:off x="5341938" y="2125663"/>
            <a:ext cx="5647192" cy="419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罪给亚当和夏娃带来了大灾难，灾难也临到了他们的后裔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-----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全人类。因为亚当和夏娃是全人类共同的祖先。正如一口井被玷污了，从井里汲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取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出来的水也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会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被污染。至于人，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约伯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发出这样一个疑问：谁能使洁净之物出于污秽之中呢？他回答的十分正确：“无论谁也不能。”（伯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）耶稣也说：“从肉身生的，就是肉身。”（约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）肉身是指人类堕落之后就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承载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的邪恶本性；新生的婴孩可能表现出天真无邪，可是原罪却是他们与生俱来的不幸。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F64068-1C4F-49C8-BBB5-AC286B5B41FA}"/>
              </a:ext>
            </a:extLst>
          </p:cNvPr>
          <p:cNvSpPr/>
          <p:nvPr/>
        </p:nvSpPr>
        <p:spPr>
          <a:xfrm>
            <a:off x="0" y="2171700"/>
            <a:ext cx="3505200" cy="470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1749" name="Picture 16">
            <a:extLst>
              <a:ext uri="{FF2B5EF4-FFF2-40B4-BE49-F238E27FC236}">
                <a16:creationId xmlns:a16="http://schemas.microsoft.com/office/drawing/2014/main" id="{711A4034-C8E6-B040-AB68-B5E66CBA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88" y="766763"/>
            <a:ext cx="4081593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0F6157A0-FEE7-F148-92EB-7BACEA9763EA}"/>
              </a:ext>
            </a:extLst>
          </p:cNvPr>
          <p:cNvSpPr txBox="1">
            <a:spLocks/>
          </p:cNvSpPr>
          <p:nvPr/>
        </p:nvSpPr>
        <p:spPr>
          <a:xfrm>
            <a:off x="5384800" y="842963"/>
            <a:ext cx="5183188" cy="1028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第四节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原罪的普遍性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1751" name="组合 17">
            <a:extLst>
              <a:ext uri="{FF2B5EF4-FFF2-40B4-BE49-F238E27FC236}">
                <a16:creationId xmlns:a16="http://schemas.microsoft.com/office/drawing/2014/main" id="{158FED30-1313-BF47-92B2-974C74505236}"/>
              </a:ext>
            </a:extLst>
          </p:cNvPr>
          <p:cNvGrpSpPr>
            <a:grpSpLocks/>
          </p:cNvGrpSpPr>
          <p:nvPr/>
        </p:nvGrpSpPr>
        <p:grpSpPr bwMode="auto">
          <a:xfrm>
            <a:off x="9755188" y="766763"/>
            <a:ext cx="1806575" cy="419100"/>
            <a:chOff x="753590" y="5879381"/>
            <a:chExt cx="1807130" cy="418563"/>
          </a:xfrm>
        </p:grpSpPr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DF3B2769-4447-9641-98EC-A6CB64C9311B}"/>
                </a:ext>
              </a:extLst>
            </p:cNvPr>
            <p:cNvSpPr/>
            <p:nvPr/>
          </p:nvSpPr>
          <p:spPr>
            <a:xfrm>
              <a:off x="753590" y="5879381"/>
              <a:ext cx="1807130" cy="37734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1F2BAF7C-0E28-1E44-8947-330F2D067317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432"/>
              <a:ext cx="1807130" cy="38051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>
            <a:extLst>
              <a:ext uri="{FF2B5EF4-FFF2-40B4-BE49-F238E27FC236}">
                <a16:creationId xmlns:a16="http://schemas.microsoft.com/office/drawing/2014/main" id="{CFD55F96-CEBD-A54B-87AC-8F582902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12653E92-7B0B-B64C-A6A4-D5217C7E1553}"/>
              </a:ext>
            </a:extLst>
          </p:cNvPr>
          <p:cNvSpPr/>
          <p:nvPr/>
        </p:nvSpPr>
        <p:spPr>
          <a:xfrm>
            <a:off x="0" y="1920875"/>
            <a:ext cx="12192000" cy="40894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3000"/>
                  <a:lumMod val="0"/>
                </a:schemeClr>
              </a:gs>
              <a:gs pos="79000">
                <a:schemeClr val="accent4">
                  <a:lumMod val="95000"/>
                  <a:lumOff val="5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B8D19F-9FF4-4670-AF08-4E0149E3CBDB}"/>
              </a:ext>
            </a:extLst>
          </p:cNvPr>
          <p:cNvSpPr/>
          <p:nvPr/>
        </p:nvSpPr>
        <p:spPr>
          <a:xfrm>
            <a:off x="1216025" y="2152968"/>
            <a:ext cx="10058400" cy="37385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这与生俱来的不幸并非不重要的事。虽然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人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试图否认原罪的严重性，或把原罪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看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作一种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不足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、一种软弱，可是人很容易被原罪所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辖制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。圣经指出了人在原罪之下的真实情况。圣经指明：属血气的人因为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具有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原罪而不能接受“上帝圣灵的事，反倒以为愚拙；并且不能知道。”（林前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）圣经把属血气的人描述为陷于灵性的黑暗中，或描述为在灵性上死了的，也就是指明了人不能依靠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身的任何努力得到解脱。因为死了的不能产生生命，黑暗本身不能发出亮光来。所以人不单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不爱上帝，甚至不能爱上帝，因为圣经指出人属血气的心思“与上帝为仇；因为不服上帝的律法，也是不能服。”（罗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）人心爱慕邪情私欲（参看加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17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226F2F7F-78DC-CD40-92FC-43198EC83F89}"/>
              </a:ext>
            </a:extLst>
          </p:cNvPr>
          <p:cNvCxnSpPr>
            <a:cxnSpLocks/>
          </p:cNvCxnSpPr>
          <p:nvPr/>
        </p:nvCxnSpPr>
        <p:spPr>
          <a:xfrm>
            <a:off x="1306513" y="1621155"/>
            <a:ext cx="22510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6FD3E3E5-E1A1-5649-9D93-7E6E9C2A15A8}"/>
              </a:ext>
            </a:extLst>
          </p:cNvPr>
          <p:cNvSpPr txBox="1">
            <a:spLocks/>
          </p:cNvSpPr>
          <p:nvPr/>
        </p:nvSpPr>
        <p:spPr>
          <a:xfrm>
            <a:off x="1216025" y="1089343"/>
            <a:ext cx="5183188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第五节	 因原罪而定罪</a:t>
            </a:r>
            <a:endParaRPr lang="id-ID" sz="3000" b="1" spc="3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C0C8D6E-66D0-49D4-941C-A217062F6918}"/>
              </a:ext>
            </a:extLst>
          </p:cNvPr>
          <p:cNvSpPr/>
          <p:nvPr/>
        </p:nvSpPr>
        <p:spPr>
          <a:xfrm>
            <a:off x="7502525" y="2292033"/>
            <a:ext cx="4689475" cy="4565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2E34BD6-F37F-4E9B-92D3-DF5FDE3A77ED}"/>
              </a:ext>
            </a:extLst>
          </p:cNvPr>
          <p:cNvSpPr/>
          <p:nvPr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E7AD7451-18D1-1D4F-9F97-CFD894B4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743" y="-16329"/>
            <a:ext cx="5196200" cy="64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DEDD5177-67AA-3B4B-ABCA-B454E5880720}"/>
              </a:ext>
            </a:extLst>
          </p:cNvPr>
          <p:cNvSpPr/>
          <p:nvPr/>
        </p:nvSpPr>
        <p:spPr>
          <a:xfrm>
            <a:off x="1293814" y="2292033"/>
            <a:ext cx="4159930" cy="359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这罪恶的本性从父母遗传给子女，同时把上帝</a:t>
            </a:r>
            <a:r>
              <a:rPr lang="ja-JP" altLang="en-US" sz="2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罪的惩罚</a:t>
            </a:r>
            <a:r>
              <a:rPr lang="ja-JP" altLang="en-US" sz="2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诅咒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带给了全人类。圣保罗告诉以弗所信徒，按照本性，他们“本为可怒之子，和别人一样。”（弗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）人若因本性而成了可怒之子，那么，也因原罪而来的本性而被定了罪。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B6A22409-4310-BF42-BE70-B6DE50801679}"/>
              </a:ext>
            </a:extLst>
          </p:cNvPr>
          <p:cNvCxnSpPr>
            <a:cxnSpLocks/>
          </p:cNvCxnSpPr>
          <p:nvPr/>
        </p:nvCxnSpPr>
        <p:spPr>
          <a:xfrm>
            <a:off x="1293813" y="2231390"/>
            <a:ext cx="34163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BDFE88DA-3DFB-2843-9B3F-8F51533B8D6A}"/>
              </a:ext>
            </a:extLst>
          </p:cNvPr>
          <p:cNvSpPr txBox="1">
            <a:spLocks/>
          </p:cNvSpPr>
          <p:nvPr/>
        </p:nvSpPr>
        <p:spPr>
          <a:xfrm>
            <a:off x="1257300" y="1166495"/>
            <a:ext cx="5710238" cy="11398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第五节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因原罪而定罪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437759-5CBC-F841-8C4A-07A07296E9BB}"/>
              </a:ext>
            </a:extLst>
          </p:cNvPr>
          <p:cNvSpPr/>
          <p:nvPr/>
        </p:nvSpPr>
        <p:spPr>
          <a:xfrm>
            <a:off x="6429742" y="22362"/>
            <a:ext cx="5196200" cy="6495248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86000"/>
                  <a:lumMod val="52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458B4B35-4608-6847-9059-DA8D5CD05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55000"/>
                  <a:lumMod val="99000"/>
                  <a:lumOff val="1000"/>
                </a:schemeClr>
              </a:gs>
              <a:gs pos="40000">
                <a:schemeClr val="accent4">
                  <a:lumMod val="60000"/>
                  <a:lumOff val="40000"/>
                  <a:alpha val="2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`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C9E6112-F147-F948-A363-E57433B7A7F1}"/>
              </a:ext>
            </a:extLst>
          </p:cNvPr>
          <p:cNvSpPr/>
          <p:nvPr/>
        </p:nvSpPr>
        <p:spPr>
          <a:xfrm>
            <a:off x="0" y="1240971"/>
            <a:ext cx="7756071" cy="4295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6964E4-B726-4EED-B099-11180FD25063}"/>
              </a:ext>
            </a:extLst>
          </p:cNvPr>
          <p:cNvSpPr/>
          <p:nvPr/>
        </p:nvSpPr>
        <p:spPr>
          <a:xfrm>
            <a:off x="574675" y="2230867"/>
            <a:ext cx="6544582" cy="3084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若果原罪是指人罪恶的形态，那么本罪就是人罪恶的行动。前者涉及人的本性，后者则与人的行为有关。无论思想、言语、或者行为，只要违反了上帝的律法就是罪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通常称为本罪。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本罪是个人行为上所表现出来的罪。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这并不是</a:t>
            </a:r>
            <a:r>
              <a:rPr lang="ja-JP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意味着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原罪比较轻，少受刑罚。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D108278E-2D93-41F7-B879-BDE7DAC11674}"/>
              </a:ext>
            </a:extLst>
          </p:cNvPr>
          <p:cNvCxnSpPr/>
          <p:nvPr/>
        </p:nvCxnSpPr>
        <p:spPr>
          <a:xfrm>
            <a:off x="695325" y="2150384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25451151-4B80-47B6-ADD3-35E93B44618A}"/>
              </a:ext>
            </a:extLst>
          </p:cNvPr>
          <p:cNvSpPr txBox="1">
            <a:spLocks/>
          </p:cNvSpPr>
          <p:nvPr/>
        </p:nvSpPr>
        <p:spPr>
          <a:xfrm>
            <a:off x="574675" y="970872"/>
            <a:ext cx="5181600" cy="1343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	 本罪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C0C8D6E-66D0-49D4-941C-A217062F6918}"/>
              </a:ext>
            </a:extLst>
          </p:cNvPr>
          <p:cNvSpPr/>
          <p:nvPr/>
        </p:nvSpPr>
        <p:spPr>
          <a:xfrm>
            <a:off x="6919913" y="3429000"/>
            <a:ext cx="5272087" cy="342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2E34BD6-F37F-4E9B-92D3-DF5FDE3A77ED}"/>
              </a:ext>
            </a:extLst>
          </p:cNvPr>
          <p:cNvSpPr/>
          <p:nvPr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1987" name="Picture 7">
            <a:extLst>
              <a:ext uri="{FF2B5EF4-FFF2-40B4-BE49-F238E27FC236}">
                <a16:creationId xmlns:a16="http://schemas.microsoft.com/office/drawing/2014/main" id="{1C3096DA-931F-F046-8127-37D5FBB3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9759" y="-11114"/>
            <a:ext cx="4376812" cy="65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9679C260-F85A-F446-9B5C-46DD0CD85080}"/>
              </a:ext>
            </a:extLst>
          </p:cNvPr>
          <p:cNvSpPr/>
          <p:nvPr/>
        </p:nvSpPr>
        <p:spPr>
          <a:xfrm>
            <a:off x="1146175" y="1210945"/>
            <a:ext cx="5433061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一个人如果杀了人、或偷窃、或违反了上帝十诫中的任何一条诫命，很明显地这人便犯了罪了。可是一个人若不去行他所当行的也是罪，“人若知道行善，却不去行，这就是他的罪了。”（雅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）所以我们可以说：明知故犯是罪，疏忽了应做的事也是罪。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本罪甚至包括人说出来的话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和应改说而没有说的话。耶稣对法利赛人说：“我又告诉你们，凡人所说的闲话，当审判的日子，必要句句供出来。”（太</a:t>
            </a: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36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）人所说的一切话语，必要受到上帝圣洁律法的审查。</a:t>
            </a: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176DF0B-26F8-6744-B442-0E1F700C128D}"/>
              </a:ext>
            </a:extLst>
          </p:cNvPr>
          <p:cNvCxnSpPr/>
          <p:nvPr/>
        </p:nvCxnSpPr>
        <p:spPr>
          <a:xfrm>
            <a:off x="1167765" y="1156335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F37EE665-A12E-354C-BB5A-5D7F59084905}"/>
              </a:ext>
            </a:extLst>
          </p:cNvPr>
          <p:cNvSpPr txBox="1">
            <a:spLocks/>
          </p:cNvSpPr>
          <p:nvPr/>
        </p:nvSpPr>
        <p:spPr>
          <a:xfrm>
            <a:off x="1070611" y="539591"/>
            <a:ext cx="5181600" cy="10048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	 本罪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>
            <a:extLst>
              <a:ext uri="{FF2B5EF4-FFF2-40B4-BE49-F238E27FC236}">
                <a16:creationId xmlns:a16="http://schemas.microsoft.com/office/drawing/2014/main" id="{54C08BC5-37FB-9C45-BF02-6F1F88FB6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38" y="1327103"/>
            <a:ext cx="11261726" cy="300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3186BD6-F2B8-9642-8F2A-930E9698A19B}"/>
              </a:ext>
            </a:extLst>
          </p:cNvPr>
          <p:cNvSpPr/>
          <p:nvPr/>
        </p:nvSpPr>
        <p:spPr>
          <a:xfrm>
            <a:off x="465137" y="1327104"/>
            <a:ext cx="11261726" cy="297608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AF002683-327E-4C8E-821B-38BB8F72D0FC}"/>
              </a:ext>
            </a:extLst>
          </p:cNvPr>
          <p:cNvCxnSpPr>
            <a:cxnSpLocks/>
          </p:cNvCxnSpPr>
          <p:nvPr/>
        </p:nvCxnSpPr>
        <p:spPr>
          <a:xfrm flipV="1">
            <a:off x="465137" y="1324721"/>
            <a:ext cx="3295650" cy="476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>
            <a:extLst>
              <a:ext uri="{FF2B5EF4-FFF2-40B4-BE49-F238E27FC236}">
                <a16:creationId xmlns:a16="http://schemas.microsoft.com/office/drawing/2014/main" id="{C9E48F92-171E-45C5-AF52-6ADAE1FDF4C1}"/>
              </a:ext>
            </a:extLst>
          </p:cNvPr>
          <p:cNvSpPr txBox="1">
            <a:spLocks/>
          </p:cNvSpPr>
          <p:nvPr/>
        </p:nvSpPr>
        <p:spPr>
          <a:xfrm>
            <a:off x="341313" y="592138"/>
            <a:ext cx="9290050" cy="593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	 本罪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2DCEE-9FA9-8142-89B6-0B99900F7F8C}"/>
              </a:ext>
            </a:extLst>
          </p:cNvPr>
          <p:cNvSpPr/>
          <p:nvPr/>
        </p:nvSpPr>
        <p:spPr>
          <a:xfrm>
            <a:off x="465137" y="4344822"/>
            <a:ext cx="11261726" cy="206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同样地，人的任何思想、意念，若是违反上帝的律法也是罪。耶稣说：不仅真正杀死了人算为罪，甚至“凡向弟兄动怒的，难免受审判。”（太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）耶稣进一步更清楚指明：“凡看见妇女就动淫念的，这人心里已经与她犯奸淫了。”（太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28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）不管这些思想和意念是否故意的，也不管人是否觉察到这些思想意念上的罪行，都算为罪。</a:t>
            </a:r>
          </a:p>
        </p:txBody>
      </p:sp>
    </p:spTree>
  </p:cSld>
  <p:clrMapOvr>
    <a:masterClrMapping/>
  </p:clrMapOvr>
  <p:transition spd="med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DAD76F6D-94BD-A34E-A1C2-54000FDE812F}"/>
              </a:ext>
            </a:extLst>
          </p:cNvPr>
          <p:cNvSpPr/>
          <p:nvPr/>
        </p:nvSpPr>
        <p:spPr>
          <a:xfrm>
            <a:off x="912813" y="1183878"/>
            <a:ext cx="6423025" cy="558268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圣经告诉我们说：“人非有信，就不能得上帝的喜悦。”（来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）圣经这一句话充分表明了人的思想、言语和行为在什么情形之下是罪恶的。属血气的人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虽然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可以做出一些表面看来是善的事，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例如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：可以做一个守法的公民，可以避免杀人、偷盗、奸淫的罪，或怜悯、帮助邻居，或行善，或做一个良好的工人，诚实的丈夫和父亲。一个属血气的人可以过某</a:t>
            </a: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种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程度上称为“义”的生活，这是人在世上表现出来的外表行为（这种被世人称为义的生活不单只得到人的赞许，甚至可以能得到酬报），不过，这些表面看来是好的事工，若果不是因信基督而行出来的，上帝就不接纳为善工。人在上帝面前都是“没有行善的，连一个也没有。”（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46082" name="Picture 3">
            <a:extLst>
              <a:ext uri="{FF2B5EF4-FFF2-40B4-BE49-F238E27FC236}">
                <a16:creationId xmlns:a16="http://schemas.microsoft.com/office/drawing/2014/main" id="{C3CD7745-86F0-9243-9AB3-AC8AA2A92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9038" y="0"/>
            <a:ext cx="46529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1F2D83B-67B7-4FDF-8A52-EF4AE94A9685}"/>
              </a:ext>
            </a:extLst>
          </p:cNvPr>
          <p:cNvSpPr/>
          <p:nvPr/>
        </p:nvSpPr>
        <p:spPr>
          <a:xfrm>
            <a:off x="4763" y="0"/>
            <a:ext cx="54133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53C06E16-FEED-304C-97B1-2D9644876043}"/>
              </a:ext>
            </a:extLst>
          </p:cNvPr>
          <p:cNvCxnSpPr/>
          <p:nvPr/>
        </p:nvCxnSpPr>
        <p:spPr>
          <a:xfrm>
            <a:off x="1027113" y="1138158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7000566-1E5E-B54C-9D7B-19FBF4855D82}"/>
              </a:ext>
            </a:extLst>
          </p:cNvPr>
          <p:cNvSpPr txBox="1">
            <a:spLocks/>
          </p:cNvSpPr>
          <p:nvPr/>
        </p:nvSpPr>
        <p:spPr>
          <a:xfrm>
            <a:off x="912813" y="484188"/>
            <a:ext cx="5183187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	 本罪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DC8562-4CCE-F64D-9558-8D39BD62F3FC}"/>
              </a:ext>
            </a:extLst>
          </p:cNvPr>
          <p:cNvSpPr/>
          <p:nvPr/>
        </p:nvSpPr>
        <p:spPr>
          <a:xfrm>
            <a:off x="7539038" y="0"/>
            <a:ext cx="4648199" cy="6857998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86000"/>
                  <a:lumMod val="52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2">
            <a:extLst>
              <a:ext uri="{FF2B5EF4-FFF2-40B4-BE49-F238E27FC236}">
                <a16:creationId xmlns:a16="http://schemas.microsoft.com/office/drawing/2014/main" id="{F9114895-395A-E741-AB99-2226AA502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4865F0C-F6C8-E743-A803-F41BF478DA58}"/>
              </a:ext>
            </a:extLst>
          </p:cNvPr>
          <p:cNvSpPr/>
          <p:nvPr/>
        </p:nvSpPr>
        <p:spPr>
          <a:xfrm>
            <a:off x="641351" y="2009775"/>
            <a:ext cx="7245350" cy="3736023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人极须认清原罪和本罪的真实性和范围。因为除非世人认识清楚其本身和上帝关系的真实情况，否则不会了解自己需要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上帝的帮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助。只有当人觉察自己完全成了罪的奴仆，才会寻求脱离罪的捆绑方法；只有发觉自己在属灵上确实死了，才认识到属灵的生命必须来身外；也只有完全了解罪的真相和将要面临的惩罚以后，才体会到必须借着上帝的恩典和慈爱，</a:t>
            </a:r>
            <a:r>
              <a:rPr lang="ja-JP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他白白赐下来的恩赐，才能得救。人唯一的希望只能说：“手中无有何物拿，我只抱着十字架。”（诵主圣诗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357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首）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F705E7C4-435E-C447-A839-3FAE71E021D3}"/>
              </a:ext>
            </a:extLst>
          </p:cNvPr>
          <p:cNvCxnSpPr>
            <a:cxnSpLocks/>
          </p:cNvCxnSpPr>
          <p:nvPr/>
        </p:nvCxnSpPr>
        <p:spPr>
          <a:xfrm>
            <a:off x="641350" y="2009775"/>
            <a:ext cx="5614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85CFE7BF-1852-AD4E-9D98-49BA5E86B9FA}"/>
              </a:ext>
            </a:extLst>
          </p:cNvPr>
          <p:cNvSpPr txBox="1">
            <a:spLocks/>
          </p:cNvSpPr>
          <p:nvPr/>
        </p:nvSpPr>
        <p:spPr>
          <a:xfrm>
            <a:off x="641350" y="828675"/>
            <a:ext cx="5181600" cy="13446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第七节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必须认识罪的咒诅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2">
            <a:extLst>
              <a:ext uri="{FF2B5EF4-FFF2-40B4-BE49-F238E27FC236}">
                <a16:creationId xmlns:a16="http://schemas.microsoft.com/office/drawing/2014/main" id="{DDE71B20-B2AB-354A-ADCF-577165F8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3403157-2CFA-4F80-A36A-D37723C2D023}"/>
              </a:ext>
            </a:extLst>
          </p:cNvPr>
          <p:cNvSpPr txBox="1">
            <a:spLocks/>
          </p:cNvSpPr>
          <p:nvPr/>
        </p:nvSpPr>
        <p:spPr>
          <a:xfrm>
            <a:off x="608013" y="4111625"/>
            <a:ext cx="4178300" cy="546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d-ID" sz="3600" b="1" dirty="0">
                <a:solidFill>
                  <a:prstClr val="white"/>
                </a:solidFill>
                <a:cs typeface="+mn-ea"/>
                <a:sym typeface="+mn-lt"/>
              </a:rPr>
              <a:t>Thank You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00A7EAE8-2D9F-406D-89B8-1E04B2329029}"/>
              </a:ext>
            </a:extLst>
          </p:cNvPr>
          <p:cNvCxnSpPr/>
          <p:nvPr/>
        </p:nvCxnSpPr>
        <p:spPr>
          <a:xfrm>
            <a:off x="742950" y="4873625"/>
            <a:ext cx="19065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03766DB-911B-4AD6-A495-FF869C9F96CF}"/>
              </a:ext>
            </a:extLst>
          </p:cNvPr>
          <p:cNvSpPr txBox="1">
            <a:spLocks/>
          </p:cNvSpPr>
          <p:nvPr/>
        </p:nvSpPr>
        <p:spPr>
          <a:xfrm>
            <a:off x="608013" y="5067300"/>
            <a:ext cx="4979987" cy="798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en-US" sz="8000" spc="600">
                <a:solidFill>
                  <a:schemeClr val="bg1"/>
                </a:solidFill>
                <a:latin typeface="MF LiHei (Noncommercial)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本章结束</a:t>
            </a:r>
            <a:endParaRPr lang="id-ID" sz="8000" spc="600" dirty="0">
              <a:solidFill>
                <a:schemeClr val="bg1"/>
              </a:solidFill>
              <a:latin typeface="MF LiHei (Noncommercial)" pitchFamily="2" charset="-122"/>
              <a:ea typeface="MF LiHei (Noncommercial)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7">
            <a:extLst>
              <a:ext uri="{FF2B5EF4-FFF2-40B4-BE49-F238E27FC236}">
                <a16:creationId xmlns:a16="http://schemas.microsoft.com/office/drawing/2014/main" id="{EFA53C75-5423-224A-85A5-E57E95475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17B7EA0-9953-534B-BFD0-434371719B2D}"/>
              </a:ext>
            </a:extLst>
          </p:cNvPr>
          <p:cNvSpPr/>
          <p:nvPr/>
        </p:nvSpPr>
        <p:spPr>
          <a:xfrm>
            <a:off x="2457450" y="0"/>
            <a:ext cx="7116763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DDCB744-8983-5544-8982-78C6C8AC3F39}"/>
              </a:ext>
            </a:extLst>
          </p:cNvPr>
          <p:cNvCxnSpPr/>
          <p:nvPr/>
        </p:nvCxnSpPr>
        <p:spPr>
          <a:xfrm>
            <a:off x="5635625" y="623888"/>
            <a:ext cx="0" cy="62341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006715F0-FBF5-C64B-86CA-1402BA2967B9}"/>
              </a:ext>
            </a:extLst>
          </p:cNvPr>
          <p:cNvSpPr/>
          <p:nvPr/>
        </p:nvSpPr>
        <p:spPr>
          <a:xfrm>
            <a:off x="5556250" y="3252788"/>
            <a:ext cx="158750" cy="158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529ED93-C742-4A4A-A637-BB1796062F89}"/>
              </a:ext>
            </a:extLst>
          </p:cNvPr>
          <p:cNvSpPr/>
          <p:nvPr/>
        </p:nvSpPr>
        <p:spPr>
          <a:xfrm>
            <a:off x="5556250" y="4095750"/>
            <a:ext cx="158750" cy="1587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3066144-F0B9-1849-BF7C-CE763ABF647D}"/>
              </a:ext>
            </a:extLst>
          </p:cNvPr>
          <p:cNvSpPr/>
          <p:nvPr/>
        </p:nvSpPr>
        <p:spPr>
          <a:xfrm>
            <a:off x="5556250" y="4938713"/>
            <a:ext cx="158750" cy="158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CA1F74-7B3F-1D4C-9CE0-33D80C2297D1}"/>
              </a:ext>
            </a:extLst>
          </p:cNvPr>
          <p:cNvSpPr/>
          <p:nvPr/>
        </p:nvSpPr>
        <p:spPr>
          <a:xfrm>
            <a:off x="5556250" y="5781675"/>
            <a:ext cx="158750" cy="1587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15C5A04-9ADD-AF45-8152-5C5D498A32F5}"/>
              </a:ext>
            </a:extLst>
          </p:cNvPr>
          <p:cNvSpPr/>
          <p:nvPr/>
        </p:nvSpPr>
        <p:spPr>
          <a:xfrm>
            <a:off x="4525963" y="528638"/>
            <a:ext cx="2220912" cy="22209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Others_1">
            <a:extLst>
              <a:ext uri="{FF2B5EF4-FFF2-40B4-BE49-F238E27FC236}">
                <a16:creationId xmlns:a16="http://schemas.microsoft.com/office/drawing/2014/main" id="{94A5CB26-2CB8-A24D-AE0E-13713F2AD7A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5238" y="623888"/>
            <a:ext cx="1435100" cy="20605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2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endParaRPr lang="en-US" altLang="zh-CN" sz="626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2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14" name="MH_Others_2">
            <a:extLst>
              <a:ext uri="{FF2B5EF4-FFF2-40B4-BE49-F238E27FC236}">
                <a16:creationId xmlns:a16="http://schemas.microsoft.com/office/drawing/2014/main" id="{AB13C631-B772-544D-80BE-91257074BF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5400000">
            <a:off x="4135438" y="1450975"/>
            <a:ext cx="2155825" cy="44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7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</a:t>
            </a:r>
            <a:endParaRPr lang="zh-CN" altLang="en-US" sz="227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275" name="Group 23">
            <a:extLst>
              <a:ext uri="{FF2B5EF4-FFF2-40B4-BE49-F238E27FC236}">
                <a16:creationId xmlns:a16="http://schemas.microsoft.com/office/drawing/2014/main" id="{B04593C1-CEB1-DD45-917B-80D6B3DBD382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2932113"/>
            <a:ext cx="2579688" cy="3419475"/>
            <a:chOff x="2371950" y="3174937"/>
            <a:chExt cx="2580417" cy="3419619"/>
          </a:xfrm>
        </p:grpSpPr>
        <p:sp>
          <p:nvSpPr>
            <p:cNvPr id="4" name="文本框 25">
              <a:extLst>
                <a:ext uri="{FF2B5EF4-FFF2-40B4-BE49-F238E27FC236}">
                  <a16:creationId xmlns:a16="http://schemas.microsoft.com/office/drawing/2014/main" id="{2C2E60AC-AB7E-2E46-A56B-18F4EE9FA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174937"/>
              <a:ext cx="251848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01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对上帝的认识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" name="文本框 28">
              <a:extLst>
                <a:ext uri="{FF2B5EF4-FFF2-40B4-BE49-F238E27FC236}">
                  <a16:creationId xmlns:a16="http://schemas.microsoft.com/office/drawing/2014/main" id="{2A034815-3C74-3143-BCDB-CFCA5BDD4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614693"/>
              <a:ext cx="2520075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02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上帝的本性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" name="文本框 30">
              <a:extLst>
                <a:ext uri="{FF2B5EF4-FFF2-40B4-BE49-F238E27FC236}">
                  <a16:creationId xmlns:a16="http://schemas.microsoft.com/office/drawing/2014/main" id="{0370B68C-8E96-634F-BA88-35917E26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054449"/>
              <a:ext cx="2580417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03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世界的起源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" name="文本框 32">
              <a:extLst>
                <a:ext uri="{FF2B5EF4-FFF2-40B4-BE49-F238E27FC236}">
                  <a16:creationId xmlns:a16="http://schemas.microsoft.com/office/drawing/2014/main" id="{9627D8BE-FCAD-4D40-BA21-251D9178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495793"/>
              <a:ext cx="2520075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04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罪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0" name="文本框 32">
              <a:extLst>
                <a:ext uri="{FF2B5EF4-FFF2-40B4-BE49-F238E27FC236}">
                  <a16:creationId xmlns:a16="http://schemas.microsoft.com/office/drawing/2014/main" id="{7D43FD47-A6F2-0840-9005-C732E57D7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935548"/>
              <a:ext cx="2520075" cy="33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05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耶稣基督救赎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1" name="文本框 32">
              <a:extLst>
                <a:ext uri="{FF2B5EF4-FFF2-40B4-BE49-F238E27FC236}">
                  <a16:creationId xmlns:a16="http://schemas.microsoft.com/office/drawing/2014/main" id="{B1FF1550-ACEE-7E49-A099-BECB5567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375305"/>
              <a:ext cx="2520075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06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救赎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2" name="文本框 32">
              <a:extLst>
                <a:ext uri="{FF2B5EF4-FFF2-40B4-BE49-F238E27FC236}">
                  <a16:creationId xmlns:a16="http://schemas.microsoft.com/office/drawing/2014/main" id="{6A34A6B4-EB48-E04B-9C5A-6A6A74775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815060"/>
              <a:ext cx="2520075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07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信心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06912E8B-5A18-8D42-879A-CACA5A4AF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6256404"/>
              <a:ext cx="2520075" cy="33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08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信心的果子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1276" name="Group 24">
            <a:extLst>
              <a:ext uri="{FF2B5EF4-FFF2-40B4-BE49-F238E27FC236}">
                <a16:creationId xmlns:a16="http://schemas.microsoft.com/office/drawing/2014/main" id="{5444CDEF-6B68-FC4E-ADFD-5779B5322E28}"/>
              </a:ext>
            </a:extLst>
          </p:cNvPr>
          <p:cNvGrpSpPr>
            <a:grpSpLocks/>
          </p:cNvGrpSpPr>
          <p:nvPr/>
        </p:nvGrpSpPr>
        <p:grpSpPr bwMode="auto">
          <a:xfrm>
            <a:off x="6284913" y="2932113"/>
            <a:ext cx="2844800" cy="3419475"/>
            <a:chOff x="2371950" y="3174937"/>
            <a:chExt cx="2844177" cy="341961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6391448-F789-6F4A-9BFA-78C6AE3A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174937"/>
              <a:ext cx="2517224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09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祷告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7" name="文本框 28">
              <a:extLst>
                <a:ext uri="{FF2B5EF4-FFF2-40B4-BE49-F238E27FC236}">
                  <a16:creationId xmlns:a16="http://schemas.microsoft.com/office/drawing/2014/main" id="{DBC347EA-9012-984D-AA5D-29C92BE90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614693"/>
              <a:ext cx="2520398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10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施恩具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C6F19F60-1451-E040-9B24-38CD79B30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054449"/>
              <a:ext cx="2580710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11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洗礼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9" name="文本框 32">
              <a:extLst>
                <a:ext uri="{FF2B5EF4-FFF2-40B4-BE49-F238E27FC236}">
                  <a16:creationId xmlns:a16="http://schemas.microsoft.com/office/drawing/2014/main" id="{F9AD0583-6FF9-364B-82BC-6DDDDD5D8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495793"/>
              <a:ext cx="2520398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12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圣餐礼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0" name="文本框 32">
              <a:extLst>
                <a:ext uri="{FF2B5EF4-FFF2-40B4-BE49-F238E27FC236}">
                  <a16:creationId xmlns:a16="http://schemas.microsoft.com/office/drawing/2014/main" id="{BEE804E2-6854-9F4B-A158-D40505C3A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935548"/>
              <a:ext cx="2520398" cy="33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13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教会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1" name="文本框 32">
              <a:extLst>
                <a:ext uri="{FF2B5EF4-FFF2-40B4-BE49-F238E27FC236}">
                  <a16:creationId xmlns:a16="http://schemas.microsoft.com/office/drawing/2014/main" id="{CF93E6F8-BF64-2C4B-960B-C17082F28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375305"/>
              <a:ext cx="2520398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14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传道职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2" name="文本框 32">
              <a:extLst>
                <a:ext uri="{FF2B5EF4-FFF2-40B4-BE49-F238E27FC236}">
                  <a16:creationId xmlns:a16="http://schemas.microsoft.com/office/drawing/2014/main" id="{CE7E52EA-0B21-2444-87A9-9BA4BD1F2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815060"/>
              <a:ext cx="2520398" cy="33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15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教会与政府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EB5EB2A-02E0-8F41-98F2-A29F0FE08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6256404"/>
              <a:ext cx="2844177" cy="33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16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万物的结局与永恒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363137-BCCB-5443-8BA1-96D94BD3C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960336"/>
            <a:ext cx="12192000" cy="2937329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 descr="e7d195523061f1c031c703ae827a41d82d848b4543d3ea7289D8E8F86A53FC6163EC8A81A8A66F8C4722339FE4B4358C18D1CC4D5B5DBA40FE7B27962A37062774402BE64D77ED352C2DED658BBCE192F2644754D97AD9E9E145B1425CCD3192E289360A1182224819FA6623AF456D279669473D5BAA88E46B25A02B6E5CBED9F852189AF1247A71">
            <a:extLst>
              <a:ext uri="{FF2B5EF4-FFF2-40B4-BE49-F238E27FC236}">
                <a16:creationId xmlns:a16="http://schemas.microsoft.com/office/drawing/2014/main" id="{782B987F-5C56-4BC3-83E2-5C90004F5E20}"/>
              </a:ext>
            </a:extLst>
          </p:cNvPr>
          <p:cNvSpPr txBox="1"/>
          <p:nvPr/>
        </p:nvSpPr>
        <p:spPr>
          <a:xfrm>
            <a:off x="2532297" y="3466123"/>
            <a:ext cx="71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ja-JP" alt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问答讨论</a:t>
            </a:r>
            <a:endParaRPr kumimoji="1"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35B782B7-5FD0-44D5-8AC4-97D5713B5D6B}"/>
              </a:ext>
            </a:extLst>
          </p:cNvPr>
          <p:cNvSpPr txBox="1"/>
          <p:nvPr/>
        </p:nvSpPr>
        <p:spPr>
          <a:xfrm>
            <a:off x="2925580" y="2452742"/>
            <a:ext cx="6340839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2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" y="0"/>
            <a:ext cx="12185056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960336"/>
            <a:ext cx="12192000" cy="3671537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B2479-400A-454F-8F03-B348EC2613E5}"/>
              </a:ext>
            </a:extLst>
          </p:cNvPr>
          <p:cNvSpPr/>
          <p:nvPr/>
        </p:nvSpPr>
        <p:spPr>
          <a:xfrm>
            <a:off x="1149927" y="2155366"/>
            <a:ext cx="9892145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n-US" altLang="zh-CN" sz="2200" b="1" dirty="0"/>
              <a:t>1. </a:t>
            </a:r>
            <a:r>
              <a:rPr lang="zh-CN" altLang="en-US" sz="2200" b="1" dirty="0"/>
              <a:t>亚当和夏娃原本在伊甸园里过着完美幸福的生活，神对他们只提了一个要求：不要吃分辨善恶树上的果子。神为什么要这样做呢？</a:t>
            </a:r>
          </a:p>
          <a:p>
            <a:pPr>
              <a:lnSpc>
                <a:spcPts val="3640"/>
              </a:lnSpc>
            </a:pPr>
            <a:r>
              <a:rPr lang="zh-CN" altLang="en-US" sz="2200" b="1" dirty="0"/>
              <a:t>      </a:t>
            </a:r>
            <a:r>
              <a:rPr lang="en-US" altLang="zh-CN" sz="2200" dirty="0"/>
              <a:t>a </a:t>
            </a:r>
            <a:r>
              <a:rPr lang="zh-CN" altLang="en-US" sz="2200" dirty="0"/>
              <a:t>让他们和所有人类慢慢的明白一个重要道理：我们在生命里无法总是拥有我们想要的一切。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b </a:t>
            </a:r>
            <a:r>
              <a:rPr lang="zh-CN" altLang="en-US" sz="2200" dirty="0"/>
              <a:t>因为神想要给他们一个机会，他们可以通过遵行神的命令、不吃那树上的果子，来表达他们对于神的爱。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c </a:t>
            </a:r>
            <a:r>
              <a:rPr lang="zh-CN" altLang="en-US" sz="2200" dirty="0"/>
              <a:t>因为这是一棵非常坏的树，神试图要免除他们吃树上果子的后果。</a:t>
            </a:r>
          </a:p>
        </p:txBody>
      </p:sp>
    </p:spTree>
    <p:extLst>
      <p:ext uri="{BB962C8B-B14F-4D97-AF65-F5344CB8AC3E}">
        <p14:creationId xmlns:p14="http://schemas.microsoft.com/office/powerpoint/2010/main" val="4026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810491"/>
            <a:ext cx="12192000" cy="532014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1EC54E-929F-9147-AAFB-EDE34E8075F5}"/>
              </a:ext>
            </a:extLst>
          </p:cNvPr>
          <p:cNvSpPr/>
          <p:nvPr/>
        </p:nvSpPr>
        <p:spPr>
          <a:xfrm>
            <a:off x="621323" y="1824243"/>
            <a:ext cx="10169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 </a:t>
            </a:r>
            <a:r>
              <a:rPr lang="zh-CN" altLang="en-US" sz="2800" b="1" dirty="0">
                <a:solidFill>
                  <a:schemeClr val="bg1"/>
                </a:solidFill>
              </a:rPr>
              <a:t>罪进入这个世界是谁的错呢？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</a:rPr>
              <a:t>a </a:t>
            </a:r>
            <a:r>
              <a:rPr lang="zh-CN" altLang="en-US" sz="2800" dirty="0">
                <a:solidFill>
                  <a:schemeClr val="bg1"/>
                </a:solidFill>
              </a:rPr>
              <a:t>神的错</a:t>
            </a:r>
            <a:r>
              <a:rPr lang="en-US" altLang="zh-CN" sz="2800" dirty="0">
                <a:solidFill>
                  <a:schemeClr val="bg1"/>
                </a:solidFill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</a:rPr>
              <a:t>起初是他把那棵树放在伊甸园里的。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</a:rPr>
              <a:t>b </a:t>
            </a:r>
            <a:r>
              <a:rPr lang="zh-CN" altLang="en-US" sz="2800" dirty="0">
                <a:solidFill>
                  <a:schemeClr val="bg1"/>
                </a:solidFill>
              </a:rPr>
              <a:t>魔鬼的错</a:t>
            </a:r>
            <a:r>
              <a:rPr lang="en-US" altLang="zh-CN" sz="2800" dirty="0">
                <a:solidFill>
                  <a:schemeClr val="bg1"/>
                </a:solidFill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</a:rPr>
              <a:t>他说谎，引诱亚当和夏娃犯罪。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</a:rPr>
              <a:t>c </a:t>
            </a:r>
            <a:r>
              <a:rPr lang="zh-CN" altLang="en-US" sz="2800" dirty="0">
                <a:solidFill>
                  <a:schemeClr val="bg1"/>
                </a:solidFill>
              </a:rPr>
              <a:t>夏娃的错</a:t>
            </a:r>
            <a:r>
              <a:rPr lang="en-US" altLang="zh-CN" sz="2800" dirty="0">
                <a:solidFill>
                  <a:schemeClr val="bg1"/>
                </a:solidFill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</a:rPr>
              <a:t>她吃下了第一口，并且给亚当吃。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</a:rPr>
              <a:t>d </a:t>
            </a:r>
            <a:r>
              <a:rPr lang="zh-CN" altLang="en-US" sz="2800" dirty="0">
                <a:solidFill>
                  <a:schemeClr val="bg1"/>
                </a:solidFill>
              </a:rPr>
              <a:t>亚当的错</a:t>
            </a:r>
            <a:r>
              <a:rPr lang="en-US" altLang="zh-CN" sz="2800" dirty="0">
                <a:solidFill>
                  <a:schemeClr val="bg1"/>
                </a:solidFill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</a:rPr>
              <a:t>他听从自己的妻子而不是纠正她的错误。</a:t>
            </a:r>
          </a:p>
        </p:txBody>
      </p:sp>
    </p:spTree>
    <p:extLst>
      <p:ext uri="{BB962C8B-B14F-4D97-AF65-F5344CB8AC3E}">
        <p14:creationId xmlns:p14="http://schemas.microsoft.com/office/powerpoint/2010/main" val="3883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D74A6A26-7375-A148-B9CF-8598077104AF}"/>
              </a:ext>
            </a:extLst>
          </p:cNvPr>
          <p:cNvSpPr/>
          <p:nvPr/>
        </p:nvSpPr>
        <p:spPr>
          <a:xfrm>
            <a:off x="0" y="1557686"/>
            <a:ext cx="12192000" cy="4074187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27559-2F34-5644-85AF-02666B8B8039}"/>
              </a:ext>
            </a:extLst>
          </p:cNvPr>
          <p:cNvSpPr/>
          <p:nvPr/>
        </p:nvSpPr>
        <p:spPr>
          <a:xfrm>
            <a:off x="1088280" y="1557686"/>
            <a:ext cx="10265520" cy="420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zh-CN" altLang="en-US" sz="2200" b="1" dirty="0"/>
              <a:t> </a:t>
            </a:r>
            <a:r>
              <a:rPr lang="en-US" altLang="zh-CN" sz="2200" b="1" dirty="0"/>
              <a:t>3 </a:t>
            </a:r>
            <a:r>
              <a:rPr lang="zh-CN" altLang="en-US" sz="2200" b="1" dirty="0"/>
              <a:t>应对试探和罪的最好方式是：</a:t>
            </a:r>
          </a:p>
          <a:p>
            <a:pPr>
              <a:lnSpc>
                <a:spcPts val="3640"/>
              </a:lnSpc>
            </a:pPr>
            <a:r>
              <a:rPr lang="zh-CN" altLang="en-US" sz="2200" b="1" dirty="0"/>
              <a:t>      </a:t>
            </a:r>
            <a:r>
              <a:rPr lang="en-US" altLang="zh-CN" sz="2200" dirty="0"/>
              <a:t>a </a:t>
            </a:r>
            <a:r>
              <a:rPr lang="zh-CN" altLang="en-US" sz="2200" dirty="0"/>
              <a:t>把所有罪都归咎于魔鬼和社会。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b </a:t>
            </a:r>
            <a:r>
              <a:rPr lang="zh-CN" altLang="en-US" sz="2200" dirty="0"/>
              <a:t>永远不要承认你是有罪的。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c </a:t>
            </a:r>
            <a:r>
              <a:rPr lang="zh-CN" altLang="en-US" sz="2200" dirty="0"/>
              <a:t>参加自我提升的课程。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d </a:t>
            </a:r>
            <a:r>
              <a:rPr lang="zh-CN" altLang="en-US" sz="2200" dirty="0"/>
              <a:t>向神承认我的罪，相信基督是我的救主。</a:t>
            </a:r>
          </a:p>
          <a:p>
            <a:pPr>
              <a:lnSpc>
                <a:spcPts val="3640"/>
              </a:lnSpc>
            </a:pPr>
            <a:r>
              <a:rPr lang="zh-CN" altLang="en-US" sz="2200" b="1" dirty="0"/>
              <a:t>   </a:t>
            </a:r>
            <a:r>
              <a:rPr lang="en-US" altLang="zh-CN" sz="2200" b="1" dirty="0"/>
              <a:t>4 . </a:t>
            </a:r>
            <a:r>
              <a:rPr lang="zh-CN" altLang="en-US" sz="2200" b="1" dirty="0"/>
              <a:t>夏娃的罪包括觊觎。觊觎在今天仍然伴随着我们，觊觎是什么意思呢？</a:t>
            </a:r>
          </a:p>
          <a:p>
            <a:pPr>
              <a:lnSpc>
                <a:spcPts val="3640"/>
              </a:lnSpc>
            </a:pPr>
            <a:r>
              <a:rPr lang="zh-CN" altLang="en-US" sz="2200" b="1" dirty="0"/>
              <a:t>      </a:t>
            </a:r>
            <a:r>
              <a:rPr lang="en-US" altLang="zh-CN" sz="2200" dirty="0"/>
              <a:t>a </a:t>
            </a:r>
            <a:r>
              <a:rPr lang="zh-CN" altLang="en-US" sz="2200" dirty="0"/>
              <a:t>想要获得成功的欲望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b </a:t>
            </a:r>
            <a:r>
              <a:rPr lang="zh-CN" altLang="en-US" sz="2200" dirty="0"/>
              <a:t>想要获得不属于我们的东西的邪恶欲望</a:t>
            </a:r>
          </a:p>
          <a:p>
            <a:pPr>
              <a:lnSpc>
                <a:spcPts val="3640"/>
              </a:lnSpc>
            </a:pPr>
            <a:r>
              <a:rPr lang="zh-CN" altLang="en-US" sz="2200" dirty="0"/>
              <a:t>      </a:t>
            </a:r>
            <a:r>
              <a:rPr lang="en-US" altLang="zh-CN" sz="2200" dirty="0"/>
              <a:t>c </a:t>
            </a:r>
            <a:r>
              <a:rPr lang="zh-CN" altLang="en-US" sz="2200" dirty="0"/>
              <a:t>获取不属于我们的东西</a:t>
            </a:r>
          </a:p>
        </p:txBody>
      </p:sp>
    </p:spTree>
    <p:extLst>
      <p:ext uri="{BB962C8B-B14F-4D97-AF65-F5344CB8AC3E}">
        <p14:creationId xmlns:p14="http://schemas.microsoft.com/office/powerpoint/2010/main" val="13024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879601"/>
            <a:ext cx="12192000" cy="360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797467" y="2435734"/>
            <a:ext cx="10947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 </a:t>
            </a:r>
            <a:r>
              <a:rPr lang="en-US" altLang="zh-CN" sz="2400" b="1" dirty="0"/>
              <a:t>5. </a:t>
            </a:r>
            <a:r>
              <a:rPr lang="zh-CN" altLang="en-US" sz="2400" b="1" dirty="0"/>
              <a:t>什么是罪？</a:t>
            </a:r>
          </a:p>
          <a:p>
            <a:r>
              <a:rPr lang="zh-CN" altLang="en-US" sz="2400" b="1" dirty="0"/>
              <a:t>      </a:t>
            </a:r>
            <a:r>
              <a:rPr lang="en-US" altLang="zh-CN" sz="2400" dirty="0"/>
              <a:t>a </a:t>
            </a:r>
            <a:r>
              <a:rPr lang="zh-CN" altLang="en-US" sz="2400" dirty="0"/>
              <a:t>任何让我感觉不舒服的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b </a:t>
            </a:r>
            <a:r>
              <a:rPr lang="zh-CN" altLang="en-US" sz="2400" dirty="0"/>
              <a:t>任何对于神律法的违反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c </a:t>
            </a:r>
            <a:r>
              <a:rPr lang="zh-CN" altLang="en-US" sz="2400" dirty="0"/>
              <a:t>社会上大多数人谴责的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d </a:t>
            </a:r>
            <a:r>
              <a:rPr lang="zh-CN" altLang="en-US" sz="2400" dirty="0"/>
              <a:t>没有罪这种东西</a:t>
            </a:r>
          </a:p>
        </p:txBody>
      </p:sp>
    </p:spTree>
    <p:extLst>
      <p:ext uri="{BB962C8B-B14F-4D97-AF65-F5344CB8AC3E}">
        <p14:creationId xmlns:p14="http://schemas.microsoft.com/office/powerpoint/2010/main" val="14630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879601"/>
            <a:ext cx="12192000" cy="360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914697" y="1853489"/>
            <a:ext cx="109474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 </a:t>
            </a:r>
            <a:r>
              <a:rPr lang="en-US" altLang="zh-CN" sz="2400" b="1" dirty="0"/>
              <a:t>6. </a:t>
            </a:r>
            <a:r>
              <a:rPr lang="zh-CN" altLang="en-US" sz="2400" b="1" dirty="0"/>
              <a:t>亚当和夏娃堕落犯罪之后，事情就发生了彻底的变化。生命不再是完全快乐，而是变得很艰难。比如夏娃要在生孩子时承受巨大痛苦，亚当要汗流满面才能赚得食物。但是罪的最大后果是什么呢？</a:t>
            </a:r>
          </a:p>
          <a:p>
            <a:r>
              <a:rPr lang="zh-CN" altLang="en-US" sz="2400" b="1" dirty="0"/>
              <a:t> </a:t>
            </a:r>
            <a:r>
              <a:rPr lang="en-US" altLang="zh-CN" sz="2400" b="1" dirty="0"/>
              <a:t>7. </a:t>
            </a:r>
            <a:r>
              <a:rPr lang="zh-CN" altLang="en-US" sz="2400" b="1" dirty="0"/>
              <a:t>所有人都是有罪的是因为</a:t>
            </a:r>
            <a:r>
              <a:rPr lang="en-US" altLang="zh-CN" sz="2400" b="1" dirty="0"/>
              <a:t>…</a:t>
            </a:r>
          </a:p>
          <a:p>
            <a:r>
              <a:rPr lang="en-US" altLang="zh-CN" sz="2400" dirty="0"/>
              <a:t>      a </a:t>
            </a:r>
            <a:r>
              <a:rPr lang="zh-CN" altLang="en-US" sz="2400" dirty="0"/>
              <a:t>他们受到别人坏榜样的影响而变成有罪的。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b </a:t>
            </a:r>
            <a:r>
              <a:rPr lang="zh-CN" altLang="en-US" sz="2400" dirty="0"/>
              <a:t>他们生来就是有罪的。</a:t>
            </a:r>
          </a:p>
          <a:p>
            <a:r>
              <a:rPr lang="zh-CN" altLang="en-US" sz="2400" b="1" dirty="0"/>
              <a:t> </a:t>
            </a:r>
            <a:r>
              <a:rPr lang="en-US" altLang="zh-CN" sz="2400" b="1" dirty="0"/>
              <a:t>8. </a:t>
            </a:r>
            <a:r>
              <a:rPr lang="zh-CN" altLang="en-US" sz="2400" b="1" dirty="0"/>
              <a:t>婴儿出生就有的罪被称为什么罪？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a </a:t>
            </a:r>
            <a:r>
              <a:rPr lang="zh-CN" altLang="en-US" sz="2400" dirty="0"/>
              <a:t>原罪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b </a:t>
            </a:r>
            <a:r>
              <a:rPr lang="zh-CN" altLang="en-US" sz="2400" dirty="0"/>
              <a:t>新生的罪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c </a:t>
            </a:r>
            <a:r>
              <a:rPr lang="zh-CN" altLang="en-US" sz="2400" dirty="0"/>
              <a:t>继承的罪</a:t>
            </a:r>
          </a:p>
          <a:p>
            <a:r>
              <a:rPr lang="zh-CN" altLang="en-US" sz="2400" dirty="0"/>
              <a:t>      </a:t>
            </a:r>
            <a:r>
              <a:rPr lang="en-US" altLang="zh-CN" sz="2400" dirty="0"/>
              <a:t>d </a:t>
            </a:r>
            <a:r>
              <a:rPr lang="zh-CN" altLang="en-US" sz="2400" dirty="0"/>
              <a:t>婴儿罪</a:t>
            </a:r>
          </a:p>
        </p:txBody>
      </p:sp>
    </p:spTree>
    <p:extLst>
      <p:ext uri="{BB962C8B-B14F-4D97-AF65-F5344CB8AC3E}">
        <p14:creationId xmlns:p14="http://schemas.microsoft.com/office/powerpoint/2010/main" val="5491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>
            <a:extLst>
              <a:ext uri="{FF2B5EF4-FFF2-40B4-BE49-F238E27FC236}">
                <a16:creationId xmlns:a16="http://schemas.microsoft.com/office/drawing/2014/main" id="{D56AC0BF-6AAA-3249-B3D7-1AD54A88F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2598738"/>
            <a:ext cx="12192000" cy="259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31c703ae827a41d82d848b4543d3ea7289D8E8F86A53FC6163EC8A81A8A66F8C4722339FE4B4358C18D1CC4D5B5DBA40FE7B27962A37062774402BE64D77ED352C2DED658BBCE192F2644754D97AD9E9E145B1425CCD3192E289360A1182224819FA6623AF456D279669473D5BAA88E46B25A02B6E5CBED9F852189AF1247A71">
            <a:extLst>
              <a:ext uri="{FF2B5EF4-FFF2-40B4-BE49-F238E27FC236}">
                <a16:creationId xmlns:a16="http://schemas.microsoft.com/office/drawing/2014/main" id="{782B987F-5C56-4BC3-83E2-5C90004F5E20}"/>
              </a:ext>
            </a:extLst>
          </p:cNvPr>
          <p:cNvSpPr txBox="1"/>
          <p:nvPr/>
        </p:nvSpPr>
        <p:spPr>
          <a:xfrm>
            <a:off x="2532062" y="3167743"/>
            <a:ext cx="712787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第四章	 罪</a:t>
            </a:r>
            <a:endParaRPr lang="en-US" altLang="ja-JP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PART.01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>
            <a:extLst>
              <a:ext uri="{FF2B5EF4-FFF2-40B4-BE49-F238E27FC236}">
                <a16:creationId xmlns:a16="http://schemas.microsoft.com/office/drawing/2014/main" id="{FC83CA6B-1E03-074C-AA60-896D1D04A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26" r="-57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B238231B-36E5-244D-9B62-D1954AC5EF14}"/>
              </a:ext>
            </a:extLst>
          </p:cNvPr>
          <p:cNvSpPr/>
          <p:nvPr/>
        </p:nvSpPr>
        <p:spPr>
          <a:xfrm>
            <a:off x="1201738" y="425450"/>
            <a:ext cx="9788525" cy="56259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当上帝俯视他所完成的创造时，他断定所创造的一切都是美好的。然而任何人看到今日的世界和人类，都会怀疑上帝这种判断。野草把蔬菜挤住了，蚱蜢</a:t>
            </a:r>
            <a:r>
              <a:rPr lang="ja-JP" altLang="en-US" sz="2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坏</a:t>
            </a: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毁了麦田，地震带来了死亡，飓风毁灭了房舍及生命的时候，人便会对大自然的美好</a:t>
            </a:r>
            <a:r>
              <a:rPr lang="ja-JP" altLang="en-US" sz="2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产</a:t>
            </a: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生疑问了。杀人放火的暴乱发生了、抢劫、谋杀、强暴、残酷的战争蔓延时，人就会怀疑人类本身的美善。即使最乐观的人也要说：“</a:t>
            </a:r>
            <a:r>
              <a:rPr lang="ja-JP" altLang="en-US" sz="2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一定是</a:t>
            </a: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有什么不对了！”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这世界再不如上帝所说的：“</a:t>
            </a:r>
            <a:r>
              <a:rPr lang="ja-JP" altLang="en-US" sz="2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甚</a:t>
            </a: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好”。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究竟出了什么差错呢？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答案就是：罪！</a:t>
            </a: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F5F9ECF-1567-5447-A6B6-556C8AB65848}"/>
              </a:ext>
            </a:extLst>
          </p:cNvPr>
          <p:cNvSpPr/>
          <p:nvPr/>
        </p:nvSpPr>
        <p:spPr>
          <a:xfrm>
            <a:off x="-4762" y="0"/>
            <a:ext cx="71342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A6838EF-2332-1F46-819A-267F4A502670}"/>
              </a:ext>
            </a:extLst>
          </p:cNvPr>
          <p:cNvSpPr/>
          <p:nvPr/>
        </p:nvSpPr>
        <p:spPr>
          <a:xfrm>
            <a:off x="11483342" y="0"/>
            <a:ext cx="70389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>
            <a:extLst>
              <a:ext uri="{FF2B5EF4-FFF2-40B4-BE49-F238E27FC236}">
                <a16:creationId xmlns:a16="http://schemas.microsoft.com/office/drawing/2014/main" id="{1EA68384-E3E5-BF4C-9C91-BE51010F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5162" y="0"/>
            <a:ext cx="5486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1F2D83B-67B7-4FDF-8A52-EF4AE94A9685}"/>
              </a:ext>
            </a:extLst>
          </p:cNvPr>
          <p:cNvSpPr/>
          <p:nvPr/>
        </p:nvSpPr>
        <p:spPr>
          <a:xfrm>
            <a:off x="4763" y="0"/>
            <a:ext cx="54133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B8D19F-9FF4-4670-AF08-4E0149E3CBDB}"/>
              </a:ext>
            </a:extLst>
          </p:cNvPr>
          <p:cNvSpPr/>
          <p:nvPr/>
        </p:nvSpPr>
        <p:spPr>
          <a:xfrm>
            <a:off x="842524" y="1442085"/>
            <a:ext cx="5766675" cy="512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罪是什么？圣经对罪所下的定义是：“违背律法。”（约翰一书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）也就是不守律法。上帝向人显明了他的旨意，所以在人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心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里面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多多少少都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有一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些良知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。譬如每一个正常人都知道杀人是不对的。而且上帝在圣经中将律法写下来赐给人，为人定下了一个绝对的标准。凡偏离这标准的行为就是罪，或称为不守律法、过犯、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悖逆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，因为“罪”包含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违</a:t>
            </a:r>
            <a:r>
              <a:rPr lang="ja-JP" altLang="en-US" sz="2000" b="1">
                <a:cs typeface="+mn-ea"/>
                <a:sym typeface="+mn-lt"/>
              </a:rPr>
              <a:t>悖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上帝律法所定的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规矩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。罪又</a:t>
            </a:r>
            <a:r>
              <a:rPr lang="ja-JP" altLang="en-US" sz="2000" b="1">
                <a:latin typeface="+mn-lt"/>
                <a:ea typeface="+mn-ea"/>
                <a:cs typeface="+mn-ea"/>
                <a:sym typeface="+mn-lt"/>
              </a:rPr>
              <a:t>被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称为恶事（林前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）和恶意（太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）。由于罪是违反上帝的律法，所以实际上是背叛上帝（参看罗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）。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18FB79-1868-4E77-A0D1-183EA8EBDA94}"/>
              </a:ext>
            </a:extLst>
          </p:cNvPr>
          <p:cNvSpPr txBox="1">
            <a:spLocks/>
          </p:cNvSpPr>
          <p:nvPr/>
        </p:nvSpPr>
        <p:spPr>
          <a:xfrm>
            <a:off x="836930" y="666750"/>
            <a:ext cx="5183188" cy="13446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第一节  罪的性质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2653E92-7B0B-B64C-A6A4-D5217C7E1553}"/>
              </a:ext>
            </a:extLst>
          </p:cNvPr>
          <p:cNvSpPr/>
          <p:nvPr/>
        </p:nvSpPr>
        <p:spPr>
          <a:xfrm>
            <a:off x="9389110" y="0"/>
            <a:ext cx="280289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226F2F7F-78DC-CD40-92FC-43198EC83F89}"/>
              </a:ext>
            </a:extLst>
          </p:cNvPr>
          <p:cNvCxnSpPr>
            <a:cxnSpLocks/>
          </p:cNvCxnSpPr>
          <p:nvPr/>
        </p:nvCxnSpPr>
        <p:spPr>
          <a:xfrm>
            <a:off x="917893" y="1271588"/>
            <a:ext cx="2251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>
            <a:extLst>
              <a:ext uri="{FF2B5EF4-FFF2-40B4-BE49-F238E27FC236}">
                <a16:creationId xmlns:a16="http://schemas.microsoft.com/office/drawing/2014/main" id="{8C2CA885-17A1-FD49-8068-50459CE8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BD486E9-6DB6-EC44-A13C-283DAEE07664}"/>
              </a:ext>
            </a:extLst>
          </p:cNvPr>
          <p:cNvSpPr/>
          <p:nvPr/>
        </p:nvSpPr>
        <p:spPr>
          <a:xfrm>
            <a:off x="0" y="2193925"/>
            <a:ext cx="10287000" cy="406241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6964E4-B726-4EED-B099-11180FD25063}"/>
              </a:ext>
            </a:extLst>
          </p:cNvPr>
          <p:cNvSpPr/>
          <p:nvPr/>
        </p:nvSpPr>
        <p:spPr>
          <a:xfrm>
            <a:off x="574675" y="2427288"/>
            <a:ext cx="9300846" cy="359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到底是什么巨大的改变使“甚好”的创造变为现今罪恶的世界呢？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创世记第三章解答了这问题：撒旦原为天使之一，因为得罪了上帝而被赶走，离开了上帝的面。撒旦试探人，借着蛇的口对夏娃说话。先引她怀疑上帝所吩咐“不可吃分别善恶树上果子”的命令，然后又直接违反上帝的道。夏娃滥用了受造之初所得到的自由意志，听从了撒旦欺骗她的话。于是夏娃把果子给亚当，亚当也违背上帝的命令吃了。就这样，因为人不顺从上帝的命令，罪就开始进入</a:t>
            </a:r>
            <a:r>
              <a:rPr lang="ja-JP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原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本是完美的世界了。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7" name="组合 2">
            <a:extLst>
              <a:ext uri="{FF2B5EF4-FFF2-40B4-BE49-F238E27FC236}">
                <a16:creationId xmlns:a16="http://schemas.microsoft.com/office/drawing/2014/main" id="{BFFC4FF2-AA33-BE4D-8A7C-C3C5C290F28B}"/>
              </a:ext>
            </a:extLst>
          </p:cNvPr>
          <p:cNvGrpSpPr>
            <a:grpSpLocks/>
          </p:cNvGrpSpPr>
          <p:nvPr/>
        </p:nvGrpSpPr>
        <p:grpSpPr bwMode="auto">
          <a:xfrm>
            <a:off x="574674" y="6126238"/>
            <a:ext cx="1806575" cy="417513"/>
            <a:chOff x="753590" y="5879381"/>
            <a:chExt cx="1807130" cy="418563"/>
          </a:xfrm>
        </p:grpSpPr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81642EC7-DCF8-4408-AF3F-B4B3305891DD}"/>
                </a:ext>
              </a:extLst>
            </p:cNvPr>
            <p:cNvSpPr/>
            <p:nvPr/>
          </p:nvSpPr>
          <p:spPr>
            <a:xfrm>
              <a:off x="753590" y="5879381"/>
              <a:ext cx="1807130" cy="37718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D0A3C527-687C-43EF-845A-4B8C5FD79AE5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577"/>
              <a:ext cx="1807130" cy="380367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D108278E-2D93-41F7-B879-BDE7DAC11674}"/>
              </a:ext>
            </a:extLst>
          </p:cNvPr>
          <p:cNvCxnSpPr/>
          <p:nvPr/>
        </p:nvCxnSpPr>
        <p:spPr>
          <a:xfrm>
            <a:off x="695325" y="2193925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25451151-4B80-47B6-ADD3-35E93B44618A}"/>
              </a:ext>
            </a:extLst>
          </p:cNvPr>
          <p:cNvSpPr txBox="1">
            <a:spLocks/>
          </p:cNvSpPr>
          <p:nvPr/>
        </p:nvSpPr>
        <p:spPr>
          <a:xfrm>
            <a:off x="574675" y="1522413"/>
            <a:ext cx="6334125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第二节 堕落罪中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74E90FA9-A109-4F8C-A8B7-90E284E2841D}"/>
              </a:ext>
            </a:extLst>
          </p:cNvPr>
          <p:cNvSpPr/>
          <p:nvPr/>
        </p:nvSpPr>
        <p:spPr>
          <a:xfrm>
            <a:off x="6878638" y="957263"/>
            <a:ext cx="5313362" cy="4773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687958-3555-4E4A-9B82-D1B79D38AF87}"/>
              </a:ext>
            </a:extLst>
          </p:cNvPr>
          <p:cNvSpPr/>
          <p:nvPr/>
        </p:nvSpPr>
        <p:spPr>
          <a:xfrm>
            <a:off x="0" y="957263"/>
            <a:ext cx="449263" cy="4773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A9B9363B-8BF4-4918-BCA7-54351B085931}"/>
              </a:ext>
            </a:extLst>
          </p:cNvPr>
          <p:cNvCxnSpPr/>
          <p:nvPr/>
        </p:nvCxnSpPr>
        <p:spPr>
          <a:xfrm>
            <a:off x="966788" y="3460750"/>
            <a:ext cx="28273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1332568-97E1-0349-9251-EC679635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013" y="0"/>
            <a:ext cx="4581751" cy="686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72ED9978-3F8D-B946-8514-04D6EFA06E36}"/>
              </a:ext>
            </a:extLst>
          </p:cNvPr>
          <p:cNvSpPr/>
          <p:nvPr/>
        </p:nvSpPr>
        <p:spPr>
          <a:xfrm>
            <a:off x="764947" y="2208216"/>
            <a:ext cx="5766480" cy="516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罪进入世界的后果，就是给世界和人类带来大灾难。上帝对亚当说：“地必为你的缘故受咒诅；你必终身劳苦，才能从地里得吃的。地必给你长出荆棘和蒺藜来。”（创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17-18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）保罗因此说：“一切受造之物一同叹息劳苦，直到如今。”（罗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）如果说现在人类生活的世界并不完美，就是因为人的罪所引致的。</a:t>
            </a: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F9886380-A0CB-3A41-AE1F-516E3183D050}"/>
              </a:ext>
            </a:extLst>
          </p:cNvPr>
          <p:cNvCxnSpPr/>
          <p:nvPr/>
        </p:nvCxnSpPr>
        <p:spPr>
          <a:xfrm>
            <a:off x="874484" y="2105028"/>
            <a:ext cx="28273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7A361ADD-8A08-8B47-B7EE-D211BCEEF6C5}"/>
              </a:ext>
            </a:extLst>
          </p:cNvPr>
          <p:cNvSpPr txBox="1">
            <a:spLocks/>
          </p:cNvSpPr>
          <p:nvPr/>
        </p:nvSpPr>
        <p:spPr>
          <a:xfrm>
            <a:off x="782409" y="925513"/>
            <a:ext cx="5183188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堕落</a:t>
            </a:r>
            <a:r>
              <a:rPr lang="en-US" altLang="zh-CN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——</a:t>
            </a: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大灾难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E8BB87F-B754-CB44-9586-34CAC19A5613}"/>
              </a:ext>
            </a:extLst>
          </p:cNvPr>
          <p:cNvSpPr/>
          <p:nvPr/>
        </p:nvSpPr>
        <p:spPr>
          <a:xfrm>
            <a:off x="7212012" y="0"/>
            <a:ext cx="4581751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86000"/>
                  <a:lumMod val="52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>
            <a:extLst>
              <a:ext uri="{FF2B5EF4-FFF2-40B4-BE49-F238E27FC236}">
                <a16:creationId xmlns:a16="http://schemas.microsoft.com/office/drawing/2014/main" id="{D3216D37-5838-F343-A75F-12D468D87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513567"/>
            <a:ext cx="12192000" cy="3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796925" y="2718933"/>
            <a:ext cx="109474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罪给人类本身带来的灾难多么大啊！上帝警告那些违反他命令的说：“因为你吃的日子必定死。”（创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亚当和夏娃违背上帝的命令后，属灵的死亡立即临到他们身上。他们不再爱上帝，也不信靠上帝，更不能因见到上帝面而喜乐；他们躲避上帝，因惧怕见到上帝的面而逃避。现在，他们已是“死在过犯罪恶之中。”（弗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AE673F-0F39-B647-941F-437127DF107F}"/>
              </a:ext>
            </a:extLst>
          </p:cNvPr>
          <p:cNvCxnSpPr/>
          <p:nvPr/>
        </p:nvCxnSpPr>
        <p:spPr>
          <a:xfrm>
            <a:off x="919163" y="2659742"/>
            <a:ext cx="2827337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35F4BC82-C8EB-8347-8029-E7C0C248A4E0}"/>
              </a:ext>
            </a:extLst>
          </p:cNvPr>
          <p:cNvSpPr txBox="1">
            <a:spLocks/>
          </p:cNvSpPr>
          <p:nvPr/>
        </p:nvSpPr>
        <p:spPr>
          <a:xfrm>
            <a:off x="796925" y="2073955"/>
            <a:ext cx="6335713" cy="1344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	 堕落</a:t>
            </a:r>
            <a:r>
              <a:rPr lang="en-US" altLang="zh-CN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——</a:t>
            </a: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大灾难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E2E7994-190C-4122-8C07-9A5B86FD47BB}"/>
              </a:ext>
            </a:extLst>
          </p:cNvPr>
          <p:cNvSpPr/>
          <p:nvPr/>
        </p:nvSpPr>
        <p:spPr>
          <a:xfrm>
            <a:off x="5486400" y="6724650"/>
            <a:ext cx="6705600" cy="171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78807F95-A133-4607-937E-BE39A1CC77E4}"/>
              </a:ext>
            </a:extLst>
          </p:cNvPr>
          <p:cNvCxnSpPr/>
          <p:nvPr/>
        </p:nvCxnSpPr>
        <p:spPr>
          <a:xfrm>
            <a:off x="4714875" y="1944688"/>
            <a:ext cx="3644900" cy="2698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ED691AB4-AD36-492B-87A5-871B476DB5AB}"/>
              </a:ext>
            </a:extLst>
          </p:cNvPr>
          <p:cNvSpPr/>
          <p:nvPr/>
        </p:nvSpPr>
        <p:spPr>
          <a:xfrm>
            <a:off x="4672013" y="2125663"/>
            <a:ext cx="6705600" cy="4100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属灵的死亡同时又带来暂时性的死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属肉体</a:t>
            </a:r>
            <a:r>
              <a:rPr lang="ja-JP" altLang="en-US" sz="2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的死亡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。现在亚当已成了罪人，所以上帝把他赶出伊甸园，“恐怕他伸手又摘生命树的果子吃，就永远活着。”（创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）从此人的身体要变老而死，而且要受痛苦和疾病的侵害。虽然人类可以借着医药科学减少痛苦、克服疾病，可是死亡却是无法避免的。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defTabSz="6095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路德咏唱：“在属世生活当中，死亡网罗围绕我们。”（路德圣诗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590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首）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F64068-1C4F-49C8-BBB5-AC286B5B41FA}"/>
              </a:ext>
            </a:extLst>
          </p:cNvPr>
          <p:cNvSpPr/>
          <p:nvPr/>
        </p:nvSpPr>
        <p:spPr>
          <a:xfrm>
            <a:off x="0" y="2171700"/>
            <a:ext cx="3505200" cy="470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F6157A0-FEE7-F148-92EB-7BACEA9763EA}"/>
              </a:ext>
            </a:extLst>
          </p:cNvPr>
          <p:cNvSpPr txBox="1">
            <a:spLocks/>
          </p:cNvSpPr>
          <p:nvPr/>
        </p:nvSpPr>
        <p:spPr>
          <a:xfrm>
            <a:off x="4714875" y="842963"/>
            <a:ext cx="5181600" cy="1028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	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堕落</a:t>
            </a:r>
            <a:r>
              <a:rPr lang="en-US" altLang="zh-CN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——</a:t>
            </a:r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大灾难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9462" name="组合 17">
            <a:extLst>
              <a:ext uri="{FF2B5EF4-FFF2-40B4-BE49-F238E27FC236}">
                <a16:creationId xmlns:a16="http://schemas.microsoft.com/office/drawing/2014/main" id="{67028727-6A57-2543-ABD7-D55A2E938315}"/>
              </a:ext>
            </a:extLst>
          </p:cNvPr>
          <p:cNvGrpSpPr>
            <a:grpSpLocks/>
          </p:cNvGrpSpPr>
          <p:nvPr/>
        </p:nvGrpSpPr>
        <p:grpSpPr bwMode="auto">
          <a:xfrm>
            <a:off x="9755188" y="766763"/>
            <a:ext cx="1806575" cy="419100"/>
            <a:chOff x="753590" y="5879381"/>
            <a:chExt cx="1807130" cy="418563"/>
          </a:xfrm>
        </p:grpSpPr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DF3B2769-4447-9641-98EC-A6CB64C9311B}"/>
                </a:ext>
              </a:extLst>
            </p:cNvPr>
            <p:cNvSpPr/>
            <p:nvPr/>
          </p:nvSpPr>
          <p:spPr>
            <a:xfrm>
              <a:off x="753590" y="5879381"/>
              <a:ext cx="1807130" cy="37734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1F2BAF7C-0E28-1E44-8947-330F2D067317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432"/>
              <a:ext cx="1807130" cy="38051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463" name="Picture 32">
            <a:extLst>
              <a:ext uri="{FF2B5EF4-FFF2-40B4-BE49-F238E27FC236}">
                <a16:creationId xmlns:a16="http://schemas.microsoft.com/office/drawing/2014/main" id="{3CB6F529-9DC2-E046-9FC8-F8C133FF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6566" y="842963"/>
            <a:ext cx="3791111" cy="56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欧美大气读书分享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ig1n34d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2731</Words>
  <Application>Microsoft Office PowerPoint</Application>
  <PresentationFormat>宽屏</PresentationFormat>
  <Paragraphs>132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MF LiHei (Noncommercial)</vt:lpstr>
      <vt:lpstr>DengXian</vt:lpstr>
      <vt:lpstr>SimHei</vt:lpstr>
      <vt:lpstr>字魂105号-简雅黑</vt:lpstr>
      <vt:lpstr>字魂35号-经典雅黑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subject/>
  <dc:creator>Microsoft Office 用户</dc:creator>
  <cp:keywords/>
  <dc:description/>
  <cp:lastModifiedBy>磊 陈</cp:lastModifiedBy>
  <cp:revision>472</cp:revision>
  <dcterms:created xsi:type="dcterms:W3CDTF">2018-06-17T04:53:58Z</dcterms:created>
  <dcterms:modified xsi:type="dcterms:W3CDTF">2022-06-22T11:28:10Z</dcterms:modified>
  <cp:category/>
</cp:coreProperties>
</file>